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4" r:id="rId2"/>
  </p:sldIdLst>
  <p:sldSz cx="12192000" cy="6858000"/>
  <p:notesSz cx="6735763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2020107" initials="2" lastIdx="0" clrIdx="0">
    <p:extLst>
      <p:ext uri="{19B8F6BF-5375-455C-9EA6-DF929625EA0E}">
        <p15:presenceInfo xmlns:p15="http://schemas.microsoft.com/office/powerpoint/2012/main" userId="S-1-5-21-947549589-1682666957-1544898942-1196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CC"/>
    <a:srgbClr val="009999"/>
    <a:srgbClr val="00CC66"/>
    <a:srgbClr val="99FFCC"/>
    <a:srgbClr val="CCFFCC"/>
    <a:srgbClr val="00FF99"/>
    <a:srgbClr val="00CC99"/>
    <a:srgbClr val="66FFFF"/>
    <a:srgbClr val="008080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12" autoAdjust="0"/>
    <p:restoredTop sz="94660"/>
  </p:normalViewPr>
  <p:slideViewPr>
    <p:cSldViewPr snapToGrid="0">
      <p:cViewPr varScale="1">
        <p:scale>
          <a:sx n="85" d="100"/>
          <a:sy n="85" d="100"/>
        </p:scale>
        <p:origin x="1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7233D4-FA6A-44E5-9CBB-7678B6FD679A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1233488"/>
            <a:ext cx="5922963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51388"/>
            <a:ext cx="5389563" cy="38877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736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2CE25C-606A-478E-850B-AF1AF2E7B0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894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463845-4C06-4D95-9C2F-6251F80C81C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8118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753923-061E-4356-AF79-2082333B70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024D0E5-F21B-4AB1-AC50-5DE1F4D389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9E6EF70-8B16-4547-B489-56AFB5C9F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66D44-9A14-4604-AF94-2DBF0E1503F1}" type="datetimeFigureOut">
              <a:rPr kumimoji="1" lang="ja-JP" altLang="en-US" smtClean="0"/>
              <a:t>2024/10/10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2E70D4-F1F4-4DEC-B381-A1B241007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2821953-0940-4288-B988-EB80B40BC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9DDB6-46C0-4B05-B255-BD6DCC11CEF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65817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4AC19E-18E4-4EE1-98EA-63304C437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3F628CE-6C95-4E8D-B722-3F6504451D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F23870-A6E0-4015-B75B-19CBF4161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66D44-9A14-4604-AF94-2DBF0E1503F1}" type="datetimeFigureOut">
              <a:rPr kumimoji="1" lang="ja-JP" altLang="en-US" smtClean="0"/>
              <a:t>2024/10/10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8953C2-37D0-4698-9C40-D3018ECB6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84DBB09-9A34-40E7-9F0A-F7E5D9FE8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9DDB6-46C0-4B05-B255-BD6DCC11CEF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59780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ACB20EA-11C4-477D-9898-A736F9E741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3E2BA9B-A591-4243-AB1B-B0176E29C0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4D2C9AC-F177-4AD3-85C7-166BEF3A6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66D44-9A14-4604-AF94-2DBF0E1503F1}" type="datetimeFigureOut">
              <a:rPr kumimoji="1" lang="ja-JP" altLang="en-US" smtClean="0"/>
              <a:t>2024/10/10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8C1D3A-06A7-41AE-8267-E6F233DA9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276DE4C-C627-42A7-B5B8-D79BC4C0F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9DDB6-46C0-4B05-B255-BD6DCC11CEF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69940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D1686F-3BC4-4494-976B-B8CD4111A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EF8548C-3907-452A-AE20-9498B7E700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A7FE2A-DCA2-4338-AABF-71B9837B7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66D44-9A14-4604-AF94-2DBF0E1503F1}" type="datetimeFigureOut">
              <a:rPr kumimoji="1" lang="ja-JP" altLang="en-US" smtClean="0"/>
              <a:t>2024/10/10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F74E9D-B8E8-445D-BEA3-675A6B067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FDF500B-2CCF-4167-8C06-C0C93970F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9DDB6-46C0-4B05-B255-BD6DCC11CEF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69085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C9333E-85C5-418A-8E7B-1FACEDFBA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D0E18C1-B9D9-4F11-9781-2B2926ADA2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F88448-3218-431B-9B8E-AE0B02B4F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66D44-9A14-4604-AF94-2DBF0E1503F1}" type="datetimeFigureOut">
              <a:rPr kumimoji="1" lang="ja-JP" altLang="en-US" smtClean="0"/>
              <a:t>2024/10/10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566431A-A5CA-45FE-9ED9-1E5E5BDB8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AD3472D-646E-4A84-BDB6-71750513E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9DDB6-46C0-4B05-B255-BD6DCC11CEF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6034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6B9C30-1528-4BAA-A9CB-8E6F7F54B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4A0D901-BDD8-4FBF-AE42-8AEB5C2131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0913D2E-5379-4B87-982A-1FFB70582C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2F7BAE6-6A73-468B-97F6-BB7559D4F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66D44-9A14-4604-AF94-2DBF0E1503F1}" type="datetimeFigureOut">
              <a:rPr kumimoji="1" lang="ja-JP" altLang="en-US" smtClean="0"/>
              <a:t>2024/10/10</a:t>
            </a:fld>
            <a:endParaRPr kumimoji="1"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E69069F-45D7-4FA8-BA87-8007FFE95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C6126FB-92F9-4C29-A1BC-E4108D3EB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9DDB6-46C0-4B05-B255-BD6DCC11CEF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83108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F324D4-0B0F-43E5-911D-16A88DDD6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61F9BC3-6F4C-458A-A2D9-B054665773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719DC82-2FF1-4669-A100-CDA371BDC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1E2D104-B931-4137-AEE4-ADC6AB59FF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79CFB0C-DF8E-4123-9AD6-8133351368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6BEAC07-28EF-4E05-93AD-3EAE42281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66D44-9A14-4604-AF94-2DBF0E1503F1}" type="datetimeFigureOut">
              <a:rPr kumimoji="1" lang="ja-JP" altLang="en-US" smtClean="0"/>
              <a:t>2024/10/10</a:t>
            </a:fld>
            <a:endParaRPr kumimoji="1" lang="ja-JP" altLang="en-US" dirty="0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F658BCD-054C-4785-BE31-5F49050B1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5E5FDA5-7226-4A7B-BCBD-BE8BA6BFE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9DDB6-46C0-4B05-B255-BD6DCC11CEF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23417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1D6FC0-593B-4690-A1A2-6D7A30881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458427C-1B49-47A9-9B78-E62E6080C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66D44-9A14-4604-AF94-2DBF0E1503F1}" type="datetimeFigureOut">
              <a:rPr kumimoji="1" lang="ja-JP" altLang="en-US" smtClean="0"/>
              <a:t>2024/10/10</a:t>
            </a:fld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50F08C3-CF3D-4A7D-A471-339D16F9E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2474AB0-C34E-410D-B0E5-4D5F74872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9DDB6-46C0-4B05-B255-BD6DCC11CEF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57231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A232796-FD2C-494A-8349-A20879316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66D44-9A14-4604-AF94-2DBF0E1503F1}" type="datetimeFigureOut">
              <a:rPr kumimoji="1" lang="ja-JP" altLang="en-US" smtClean="0"/>
              <a:t>2024/10/10</a:t>
            </a:fld>
            <a:endParaRPr kumimoji="1" lang="ja-JP" altLang="en-US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5B56EFE-A676-4B65-BF82-1D483607D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D2EAA36-A42F-4DF7-AC7E-A89FDB382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9DDB6-46C0-4B05-B255-BD6DCC11CEF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89049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8CBF93-F66E-4172-91D9-11C25B4D7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503466D-0684-47CA-8F01-C2EB8FDBD7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B042F2F-3323-4D45-B3CB-C2F76710DA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CACC0EC-3D7D-4412-B77F-369777AD2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66D44-9A14-4604-AF94-2DBF0E1503F1}" type="datetimeFigureOut">
              <a:rPr kumimoji="1" lang="ja-JP" altLang="en-US" smtClean="0"/>
              <a:t>2024/10/10</a:t>
            </a:fld>
            <a:endParaRPr kumimoji="1"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DA63D6A-B6DC-4202-A2FD-71B25C9BF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4D9743E-F930-400B-ADF8-388B3B17F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9DDB6-46C0-4B05-B255-BD6DCC11CEF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9094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F35D0C-90D7-4CC0-9C42-5D867CB88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56C72EC-222F-43AC-BCE2-BF8FBC4239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5C13429-E39A-43C3-A318-B0EC29B5E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C6C930A-32E5-46F0-8938-6166F2F14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66D44-9A14-4604-AF94-2DBF0E1503F1}" type="datetimeFigureOut">
              <a:rPr kumimoji="1" lang="ja-JP" altLang="en-US" smtClean="0"/>
              <a:t>2024/10/10</a:t>
            </a:fld>
            <a:endParaRPr kumimoji="1"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83A8D58-1D6F-4480-8179-6C5D352CA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684BF3B-1070-43DA-A17C-0229F9AC0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9DDB6-46C0-4B05-B255-BD6DCC11CEF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27882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AAFD499-351B-4ADD-B8CB-363822993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BFABB8F-2F63-4F9A-A5CD-1A296695C1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18BDF91-E5F2-487D-AD4D-18284DD823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66D44-9A14-4604-AF94-2DBF0E1503F1}" type="datetimeFigureOut">
              <a:rPr kumimoji="1" lang="ja-JP" altLang="en-US" smtClean="0"/>
              <a:t>2024/10/10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D48DDAF-8F73-4167-A6D6-3EFD00F48E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79BE87C-A437-4F67-8A38-62D0D6B7D7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9DDB6-46C0-4B05-B255-BD6DCC11CEF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77771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EBB3671-BD0D-4CDB-B4EA-B712A3307E24}"/>
              </a:ext>
            </a:extLst>
          </p:cNvPr>
          <p:cNvSpPr/>
          <p:nvPr/>
        </p:nvSpPr>
        <p:spPr>
          <a:xfrm>
            <a:off x="0" y="266850"/>
            <a:ext cx="12192000" cy="584523"/>
          </a:xfrm>
          <a:prstGeom prst="rect">
            <a:avLst/>
          </a:prstGeom>
          <a:solidFill>
            <a:srgbClr val="00808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400" dirty="0">
                <a:solidFill>
                  <a:srgbClr val="006666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ja-JP" altLang="en-US" sz="24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「福井市こども未来計画」の策定に向けた今後のスケジュール</a:t>
            </a:r>
            <a:endParaRPr kumimoji="1" lang="ja-JP" altLang="en-US" sz="2000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3D9B90D8-6EC8-437A-AE94-4EC09C68509E}"/>
              </a:ext>
            </a:extLst>
          </p:cNvPr>
          <p:cNvSpPr/>
          <p:nvPr/>
        </p:nvSpPr>
        <p:spPr>
          <a:xfrm>
            <a:off x="11076680" y="345181"/>
            <a:ext cx="949385" cy="437786"/>
          </a:xfrm>
          <a:prstGeom prst="rect">
            <a:avLst/>
          </a:prstGeom>
          <a:ln w="22225">
            <a:solidFill>
              <a:srgbClr val="00808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資料</a:t>
            </a:r>
            <a:r>
              <a:rPr kumimoji="1"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６</a:t>
            </a:r>
          </a:p>
        </p:txBody>
      </p:sp>
      <p:sp>
        <p:nvSpPr>
          <p:cNvPr id="6" name="矢印: 五方向 5">
            <a:extLst>
              <a:ext uri="{FF2B5EF4-FFF2-40B4-BE49-F238E27FC236}">
                <a16:creationId xmlns:a16="http://schemas.microsoft.com/office/drawing/2014/main" id="{C79FCCA9-4EBC-41D3-B10B-3549F8EBD15C}"/>
              </a:ext>
            </a:extLst>
          </p:cNvPr>
          <p:cNvSpPr/>
          <p:nvPr/>
        </p:nvSpPr>
        <p:spPr>
          <a:xfrm rot="5400000">
            <a:off x="628358" y="1372118"/>
            <a:ext cx="1260000" cy="834887"/>
          </a:xfrm>
          <a:prstGeom prst="homePlate">
            <a:avLst/>
          </a:prstGeom>
          <a:solidFill>
            <a:srgbClr val="CC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D85B51AF-C6D5-4588-AF23-81401EA02306}"/>
              </a:ext>
            </a:extLst>
          </p:cNvPr>
          <p:cNvSpPr/>
          <p:nvPr/>
        </p:nvSpPr>
        <p:spPr>
          <a:xfrm>
            <a:off x="1905206" y="1248014"/>
            <a:ext cx="7058689" cy="5845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Aft>
                <a:spcPts val="1200"/>
              </a:spcAft>
            </a:pP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８日　　　　　　　　　第３回こども専門分科会</a:t>
            </a:r>
            <a:endParaRPr lang="ja-JP" altLang="ja-JP" dirty="0">
              <a:solidFill>
                <a:schemeClr val="tx1">
                  <a:lumMod val="75000"/>
                  <a:lumOff val="2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" name="矢印: 山形 10">
            <a:extLst>
              <a:ext uri="{FF2B5EF4-FFF2-40B4-BE49-F238E27FC236}">
                <a16:creationId xmlns:a16="http://schemas.microsoft.com/office/drawing/2014/main" id="{DF054083-6A43-4623-B66C-7668C1933AE8}"/>
              </a:ext>
            </a:extLst>
          </p:cNvPr>
          <p:cNvSpPr/>
          <p:nvPr/>
        </p:nvSpPr>
        <p:spPr>
          <a:xfrm rot="5400000">
            <a:off x="628357" y="2415204"/>
            <a:ext cx="1260000" cy="808383"/>
          </a:xfrm>
          <a:prstGeom prst="chevron">
            <a:avLst/>
          </a:prstGeom>
          <a:solidFill>
            <a:srgbClr val="99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0A28ACF1-A387-48F2-910A-4C030FE1671C}"/>
              </a:ext>
            </a:extLst>
          </p:cNvPr>
          <p:cNvSpPr/>
          <p:nvPr/>
        </p:nvSpPr>
        <p:spPr>
          <a:xfrm>
            <a:off x="1905206" y="2530402"/>
            <a:ext cx="7377344" cy="5845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Aft>
                <a:spcPts val="1200"/>
              </a:spcAft>
            </a:pP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２日～２７日　　　　　パブリック・コメント</a:t>
            </a:r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ＰＣ</a:t>
            </a:r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の実施</a:t>
            </a:r>
            <a:endParaRPr lang="ja-JP" altLang="ja-JP" dirty="0">
              <a:solidFill>
                <a:schemeClr val="tx1">
                  <a:lumMod val="75000"/>
                  <a:lumOff val="2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48" name="矢印: 山形 47">
            <a:extLst>
              <a:ext uri="{FF2B5EF4-FFF2-40B4-BE49-F238E27FC236}">
                <a16:creationId xmlns:a16="http://schemas.microsoft.com/office/drawing/2014/main" id="{9FEA6198-C3C3-4226-AF37-420C42F62F53}"/>
              </a:ext>
            </a:extLst>
          </p:cNvPr>
          <p:cNvSpPr/>
          <p:nvPr/>
        </p:nvSpPr>
        <p:spPr>
          <a:xfrm rot="5400000">
            <a:off x="319333" y="3740807"/>
            <a:ext cx="1851536" cy="808383"/>
          </a:xfrm>
          <a:prstGeom prst="chevron">
            <a:avLst/>
          </a:prstGeom>
          <a:solidFill>
            <a:srgbClr val="33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435D1A33-ED0D-4062-BFC2-B62CCDD01941}"/>
              </a:ext>
            </a:extLst>
          </p:cNvPr>
          <p:cNvSpPr/>
          <p:nvPr/>
        </p:nvSpPr>
        <p:spPr>
          <a:xfrm>
            <a:off x="1905205" y="3498913"/>
            <a:ext cx="8444145" cy="10406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Aft>
                <a:spcPts val="1200"/>
              </a:spcAft>
            </a:pP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初旬～１月下旬　　　　ＰＣの意見集約、結果公表</a:t>
            </a:r>
            <a:endParaRPr lang="en-US" altLang="ja-JP" dirty="0">
              <a:solidFill>
                <a:schemeClr val="tx1">
                  <a:lumMod val="75000"/>
                  <a:lumOff val="2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spcAft>
                <a:spcPts val="1200"/>
              </a:spcAft>
            </a:pP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　　　　　　こども計画修正</a:t>
            </a:r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ＰＣ及び県のこども計画を踏まえて</a:t>
            </a:r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  <a:endParaRPr lang="ja-JP" altLang="ja-JP" dirty="0">
              <a:solidFill>
                <a:schemeClr val="tx1">
                  <a:lumMod val="75000"/>
                  <a:lumOff val="2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50" name="矢印: 山形 49">
            <a:extLst>
              <a:ext uri="{FF2B5EF4-FFF2-40B4-BE49-F238E27FC236}">
                <a16:creationId xmlns:a16="http://schemas.microsoft.com/office/drawing/2014/main" id="{EAEEF519-2BE4-48FB-840E-3F36B17DAF1D}"/>
              </a:ext>
            </a:extLst>
          </p:cNvPr>
          <p:cNvSpPr/>
          <p:nvPr/>
        </p:nvSpPr>
        <p:spPr>
          <a:xfrm rot="5400000">
            <a:off x="724758" y="4906577"/>
            <a:ext cx="1040689" cy="808383"/>
          </a:xfrm>
          <a:prstGeom prst="chevron">
            <a:avLst/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B92E56DE-CFF4-4005-80C5-A20A952ED26C}"/>
              </a:ext>
            </a:extLst>
          </p:cNvPr>
          <p:cNvSpPr/>
          <p:nvPr/>
        </p:nvSpPr>
        <p:spPr>
          <a:xfrm>
            <a:off x="1905206" y="4459160"/>
            <a:ext cx="7959236" cy="10406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下旬　　　　　　　　　第４回こども未来推進本部</a:t>
            </a:r>
            <a:endParaRPr lang="en-US" altLang="ja-JP" dirty="0">
              <a:solidFill>
                <a:schemeClr val="tx1">
                  <a:lumMod val="75000"/>
                  <a:lumOff val="2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lang="en-US" altLang="ja-JP" dirty="0">
              <a:solidFill>
                <a:schemeClr val="tx1">
                  <a:lumMod val="75000"/>
                  <a:lumOff val="2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spcBef>
                <a:spcPts val="1200"/>
              </a:spcBef>
            </a:pP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上旬　　　　　　　　　第４回こども専門分科会（開催後、答申）</a:t>
            </a:r>
            <a:endParaRPr lang="ja-JP" altLang="ja-JP" dirty="0">
              <a:solidFill>
                <a:schemeClr val="tx1">
                  <a:lumMod val="75000"/>
                  <a:lumOff val="2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52" name="矢印: 山形 51">
            <a:extLst>
              <a:ext uri="{FF2B5EF4-FFF2-40B4-BE49-F238E27FC236}">
                <a16:creationId xmlns:a16="http://schemas.microsoft.com/office/drawing/2014/main" id="{3FCDA3FC-E2A6-48E1-AD4D-64C5F94EA8F5}"/>
              </a:ext>
            </a:extLst>
          </p:cNvPr>
          <p:cNvSpPr/>
          <p:nvPr/>
        </p:nvSpPr>
        <p:spPr>
          <a:xfrm rot="5400000">
            <a:off x="615100" y="5791436"/>
            <a:ext cx="1260000" cy="808383"/>
          </a:xfrm>
          <a:prstGeom prst="chevron">
            <a:avLst/>
          </a:prstGeom>
          <a:solidFill>
            <a:srgbClr val="0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FC8B62EB-1E19-420A-A95A-ACDC35181801}"/>
              </a:ext>
            </a:extLst>
          </p:cNvPr>
          <p:cNvSpPr/>
          <p:nvPr/>
        </p:nvSpPr>
        <p:spPr>
          <a:xfrm>
            <a:off x="1905205" y="5783288"/>
            <a:ext cx="5188327" cy="7295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Aft>
                <a:spcPts val="1200"/>
              </a:spcAft>
            </a:pP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月末　　　　　　　　　こども未来計画策定</a:t>
            </a:r>
            <a:endParaRPr lang="en-US" altLang="ja-JP" dirty="0">
              <a:solidFill>
                <a:schemeClr val="tx1">
                  <a:lumMod val="75000"/>
                  <a:lumOff val="2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99197E1A-206A-45FF-91A9-E0633B648FB0}"/>
              </a:ext>
            </a:extLst>
          </p:cNvPr>
          <p:cNvSpPr/>
          <p:nvPr/>
        </p:nvSpPr>
        <p:spPr>
          <a:xfrm>
            <a:off x="668186" y="1232730"/>
            <a:ext cx="1282298" cy="9115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令和６年 </a:t>
            </a:r>
            <a:endParaRPr lang="en-US" altLang="ja-JP" dirty="0">
              <a:solidFill>
                <a:schemeClr val="tx1">
                  <a:lumMod val="75000"/>
                  <a:lumOff val="2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１１月</a:t>
            </a:r>
            <a:endParaRPr lang="ja-JP" altLang="ja-JP" dirty="0">
              <a:solidFill>
                <a:schemeClr val="tx1">
                  <a:lumMod val="75000"/>
                  <a:lumOff val="2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03A62E58-2D15-4CEA-A634-EED60495B62D}"/>
              </a:ext>
            </a:extLst>
          </p:cNvPr>
          <p:cNvSpPr/>
          <p:nvPr/>
        </p:nvSpPr>
        <p:spPr>
          <a:xfrm>
            <a:off x="826455" y="2539582"/>
            <a:ext cx="1142800" cy="5845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Aft>
                <a:spcPts val="1200"/>
              </a:spcAft>
            </a:pP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１２月</a:t>
            </a:r>
            <a:endParaRPr lang="ja-JP" altLang="ja-JP" dirty="0">
              <a:solidFill>
                <a:schemeClr val="tx1">
                  <a:lumMod val="75000"/>
                  <a:lumOff val="2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B8164398-6C91-4206-96C1-7AF48DA58FF2}"/>
              </a:ext>
            </a:extLst>
          </p:cNvPr>
          <p:cNvSpPr/>
          <p:nvPr/>
        </p:nvSpPr>
        <p:spPr>
          <a:xfrm>
            <a:off x="686957" y="3532988"/>
            <a:ext cx="1142800" cy="8289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令和７年　　　　</a:t>
            </a:r>
            <a:endParaRPr lang="en-US" altLang="ja-JP" dirty="0">
              <a:solidFill>
                <a:schemeClr val="tx1">
                  <a:lumMod val="75000"/>
                  <a:lumOff val="2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１月</a:t>
            </a:r>
            <a:endParaRPr lang="ja-JP" altLang="ja-JP" dirty="0">
              <a:solidFill>
                <a:schemeClr val="tx1">
                  <a:lumMod val="75000"/>
                  <a:lumOff val="2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16525534-9CFB-481D-9C95-399C4BB1D32A}"/>
              </a:ext>
            </a:extLst>
          </p:cNvPr>
          <p:cNvSpPr/>
          <p:nvPr/>
        </p:nvSpPr>
        <p:spPr>
          <a:xfrm>
            <a:off x="915159" y="5060921"/>
            <a:ext cx="760643" cy="5845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Aft>
                <a:spcPts val="1200"/>
              </a:spcAft>
            </a:pPr>
            <a:r>
              <a:rPr lang="ja-JP" altLang="en-US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２月</a:t>
            </a:r>
            <a:endParaRPr lang="ja-JP" altLang="ja-JP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E79E934A-9EA4-4D17-98D2-9BD7423E53F4}"/>
              </a:ext>
            </a:extLst>
          </p:cNvPr>
          <p:cNvSpPr/>
          <p:nvPr/>
        </p:nvSpPr>
        <p:spPr>
          <a:xfrm>
            <a:off x="901304" y="5864453"/>
            <a:ext cx="760643" cy="5845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Aft>
                <a:spcPts val="1200"/>
              </a:spcAft>
            </a:pPr>
            <a:r>
              <a:rPr lang="ja-JP" altLang="en-US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３月</a:t>
            </a:r>
            <a:endParaRPr lang="ja-JP" altLang="ja-JP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59434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>
            <a:lumMod val="90000"/>
          </a:schemeClr>
        </a:solidFill>
        <a:ln>
          <a:noFill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1100</TotalTime>
  <Words>150</Words>
  <Application>Microsoft Office PowerPoint</Application>
  <PresentationFormat>ワイド画面</PresentationFormat>
  <Paragraphs>18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2020107</dc:creator>
  <cp:lastModifiedBy>1930180</cp:lastModifiedBy>
  <cp:revision>114</cp:revision>
  <cp:lastPrinted>2024-07-23T07:35:22Z</cp:lastPrinted>
  <dcterms:created xsi:type="dcterms:W3CDTF">2024-07-17T01:13:58Z</dcterms:created>
  <dcterms:modified xsi:type="dcterms:W3CDTF">2024-10-10T05:53:40Z</dcterms:modified>
</cp:coreProperties>
</file>