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bookmarkIdSeed="2">
  <p:sldMasterIdLst>
    <p:sldMasterId id="2147483673" r:id="rId1"/>
    <p:sldMasterId id="2147483687" r:id="rId2"/>
  </p:sldMasterIdLst>
  <p:notesMasterIdLst>
    <p:notesMasterId r:id="rId12"/>
  </p:notesMasterIdLst>
  <p:handoutMasterIdLst>
    <p:handoutMasterId r:id="rId13"/>
  </p:handoutMasterIdLst>
  <p:sldIdLst>
    <p:sldId id="442" r:id="rId3"/>
    <p:sldId id="432" r:id="rId4"/>
    <p:sldId id="443" r:id="rId5"/>
    <p:sldId id="453" r:id="rId6"/>
    <p:sldId id="447" r:id="rId7"/>
    <p:sldId id="450" r:id="rId8"/>
    <p:sldId id="454" r:id="rId9"/>
    <p:sldId id="452" r:id="rId10"/>
    <p:sldId id="448" r:id="rId11"/>
  </p:sldIdLst>
  <p:sldSz cx="12192000" cy="6858000"/>
  <p:notesSz cx="6735763" cy="98726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當舎" initials="當舎" lastIdx="1" clrIdx="0">
    <p:extLst>
      <p:ext uri="{19B8F6BF-5375-455C-9EA6-DF929625EA0E}">
        <p15:presenceInfo xmlns:p15="http://schemas.microsoft.com/office/powerpoint/2012/main" userId="當舎" providerId="None"/>
      </p:ext>
    </p:extLst>
  </p:cmAuthor>
  <p:cmAuthor id="2" name="泉 智徳（情報保護委・事務局）" initials="泉" lastIdx="12" clrIdx="1">
    <p:extLst>
      <p:ext uri="{19B8F6BF-5375-455C-9EA6-DF929625EA0E}">
        <p15:presenceInfo xmlns:p15="http://schemas.microsoft.com/office/powerpoint/2012/main" userId="S-1-5-21-2022458152-3381638288-3706476089-1901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CC"/>
    <a:srgbClr val="FF99CC"/>
    <a:srgbClr val="FF6699"/>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FFE54B-42CC-446F-B37E-D6F47DAF0F36}" v="120" dt="2024-07-10T17:52:09.206"/>
    <p1510:client id="{785BF18B-8A31-46B3-AA5F-A375D1361597}" v="74" dt="2024-07-09T20:48:48.976"/>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28" autoAdjust="0"/>
    <p:restoredTop sz="91405" autoAdjust="0"/>
  </p:normalViewPr>
  <p:slideViewPr>
    <p:cSldViewPr snapToGrid="0">
      <p:cViewPr varScale="1">
        <p:scale>
          <a:sx n="101" d="100"/>
          <a:sy n="101" d="100"/>
        </p:scale>
        <p:origin x="138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19"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565" cy="494186"/>
          </a:xfrm>
          <a:prstGeom prst="rect">
            <a:avLst/>
          </a:prstGeom>
        </p:spPr>
        <p:txBody>
          <a:bodyPr vert="horz" lIns="90800" tIns="45400" rIns="90800" bIns="4540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4626" y="0"/>
            <a:ext cx="2919565" cy="494186"/>
          </a:xfrm>
          <a:prstGeom prst="rect">
            <a:avLst/>
          </a:prstGeom>
        </p:spPr>
        <p:txBody>
          <a:bodyPr vert="horz" lIns="90800" tIns="45400" rIns="90800" bIns="45400" rtlCol="0"/>
          <a:lstStyle>
            <a:lvl1pPr algn="r">
              <a:defRPr sz="1200"/>
            </a:lvl1pPr>
          </a:lstStyle>
          <a:p>
            <a:fld id="{E36A043F-644F-476A-9C08-614169863ECA}" type="datetimeFigureOut">
              <a:rPr kumimoji="1" lang="ja-JP" altLang="en-US" smtClean="0"/>
              <a:t>2026/5/18</a:t>
            </a:fld>
            <a:endParaRPr kumimoji="1" lang="ja-JP" altLang="en-US"/>
          </a:p>
        </p:txBody>
      </p:sp>
      <p:sp>
        <p:nvSpPr>
          <p:cNvPr id="4" name="フッター プレースホルダー 3"/>
          <p:cNvSpPr>
            <a:spLocks noGrp="1"/>
          </p:cNvSpPr>
          <p:nvPr>
            <p:ph type="ftr" sz="quarter" idx="2"/>
          </p:nvPr>
        </p:nvSpPr>
        <p:spPr>
          <a:xfrm>
            <a:off x="0" y="9378477"/>
            <a:ext cx="2919565" cy="494186"/>
          </a:xfrm>
          <a:prstGeom prst="rect">
            <a:avLst/>
          </a:prstGeom>
        </p:spPr>
        <p:txBody>
          <a:bodyPr vert="horz" lIns="90800" tIns="45400" rIns="90800" bIns="4540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4626" y="9378477"/>
            <a:ext cx="2919565" cy="494186"/>
          </a:xfrm>
          <a:prstGeom prst="rect">
            <a:avLst/>
          </a:prstGeom>
        </p:spPr>
        <p:txBody>
          <a:bodyPr vert="horz" lIns="90800" tIns="45400" rIns="90800" bIns="45400" rtlCol="0" anchor="b"/>
          <a:lstStyle>
            <a:lvl1pPr algn="r">
              <a:defRPr sz="1200"/>
            </a:lvl1pPr>
          </a:lstStyle>
          <a:p>
            <a:fld id="{1C42DA08-DB35-4280-8FEC-92400EC1F484}" type="slidenum">
              <a:rPr kumimoji="1" lang="ja-JP" altLang="en-US" smtClean="0"/>
              <a:t>‹#›</a:t>
            </a:fld>
            <a:endParaRPr kumimoji="1" lang="ja-JP" altLang="en-US"/>
          </a:p>
        </p:txBody>
      </p:sp>
    </p:spTree>
    <p:extLst>
      <p:ext uri="{BB962C8B-B14F-4D97-AF65-F5344CB8AC3E}">
        <p14:creationId xmlns:p14="http://schemas.microsoft.com/office/powerpoint/2010/main" val="31789906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565" cy="494186"/>
          </a:xfrm>
          <a:prstGeom prst="rect">
            <a:avLst/>
          </a:prstGeom>
        </p:spPr>
        <p:txBody>
          <a:bodyPr vert="horz" lIns="90800" tIns="45400" rIns="90800" bIns="4540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626" y="0"/>
            <a:ext cx="2919565" cy="494186"/>
          </a:xfrm>
          <a:prstGeom prst="rect">
            <a:avLst/>
          </a:prstGeom>
        </p:spPr>
        <p:txBody>
          <a:bodyPr vert="horz" lIns="90800" tIns="45400" rIns="90800" bIns="45400" rtlCol="0"/>
          <a:lstStyle>
            <a:lvl1pPr algn="r">
              <a:defRPr sz="1200"/>
            </a:lvl1pPr>
          </a:lstStyle>
          <a:p>
            <a:fld id="{FF1E92E9-A52E-46A8-BCE2-E668144BE0D5}" type="datetimeFigureOut">
              <a:rPr kumimoji="1" lang="ja-JP" altLang="en-US" smtClean="0"/>
              <a:t>2026/5/18</a:t>
            </a:fld>
            <a:endParaRPr kumimoji="1" lang="ja-JP" altLang="en-US"/>
          </a:p>
        </p:txBody>
      </p:sp>
      <p:sp>
        <p:nvSpPr>
          <p:cNvPr id="4" name="スライド イメージ プレースホルダー 3"/>
          <p:cNvSpPr>
            <a:spLocks noGrp="1" noRot="1" noChangeAspect="1"/>
          </p:cNvSpPr>
          <p:nvPr>
            <p:ph type="sldImg" idx="2"/>
          </p:nvPr>
        </p:nvSpPr>
        <p:spPr>
          <a:xfrm>
            <a:off x="407988" y="1235075"/>
            <a:ext cx="5919787" cy="3330575"/>
          </a:xfrm>
          <a:prstGeom prst="rect">
            <a:avLst/>
          </a:prstGeom>
          <a:noFill/>
          <a:ln w="12700">
            <a:solidFill>
              <a:prstClr val="black"/>
            </a:solidFill>
          </a:ln>
        </p:spPr>
        <p:txBody>
          <a:bodyPr vert="horz" lIns="90800" tIns="45400" rIns="90800" bIns="45400" rtlCol="0" anchor="ctr"/>
          <a:lstStyle/>
          <a:p>
            <a:endParaRPr lang="ja-JP" altLang="en-US"/>
          </a:p>
        </p:txBody>
      </p:sp>
      <p:sp>
        <p:nvSpPr>
          <p:cNvPr id="5" name="ノート プレースホルダー 4"/>
          <p:cNvSpPr>
            <a:spLocks noGrp="1"/>
          </p:cNvSpPr>
          <p:nvPr>
            <p:ph type="body" sz="quarter" idx="3"/>
          </p:nvPr>
        </p:nvSpPr>
        <p:spPr>
          <a:xfrm>
            <a:off x="673262" y="4750815"/>
            <a:ext cx="5389240" cy="3887173"/>
          </a:xfrm>
          <a:prstGeom prst="rect">
            <a:avLst/>
          </a:prstGeom>
        </p:spPr>
        <p:txBody>
          <a:bodyPr vert="horz" lIns="90800" tIns="45400" rIns="90800" bIns="4540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8477"/>
            <a:ext cx="2919565" cy="494186"/>
          </a:xfrm>
          <a:prstGeom prst="rect">
            <a:avLst/>
          </a:prstGeom>
        </p:spPr>
        <p:txBody>
          <a:bodyPr vert="horz" lIns="90800" tIns="45400" rIns="90800" bIns="4540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626" y="9378477"/>
            <a:ext cx="2919565" cy="494186"/>
          </a:xfrm>
          <a:prstGeom prst="rect">
            <a:avLst/>
          </a:prstGeom>
        </p:spPr>
        <p:txBody>
          <a:bodyPr vert="horz" lIns="90800" tIns="45400" rIns="90800" bIns="45400" rtlCol="0" anchor="b"/>
          <a:lstStyle>
            <a:lvl1pPr algn="r">
              <a:defRPr sz="1200"/>
            </a:lvl1pPr>
          </a:lstStyle>
          <a:p>
            <a:fld id="{C24198EA-5E51-40E6-992F-D4E1E5B5BF36}" type="slidenum">
              <a:rPr kumimoji="1" lang="ja-JP" altLang="en-US" smtClean="0"/>
              <a:t>‹#›</a:t>
            </a:fld>
            <a:endParaRPr kumimoji="1" lang="ja-JP" altLang="en-US"/>
          </a:p>
        </p:txBody>
      </p:sp>
    </p:spTree>
    <p:extLst>
      <p:ext uri="{BB962C8B-B14F-4D97-AF65-F5344CB8AC3E}">
        <p14:creationId xmlns:p14="http://schemas.microsoft.com/office/powerpoint/2010/main" val="323170255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5075"/>
            <a:ext cx="5919787" cy="3330575"/>
          </a:xfrm>
        </p:spPr>
      </p:sp>
      <p:sp>
        <p:nvSpPr>
          <p:cNvPr id="3" name="ノート プレースホルダー 2"/>
          <p:cNvSpPr>
            <a:spLocks noGrp="1"/>
          </p:cNvSpPr>
          <p:nvPr>
            <p:ph type="body" idx="1"/>
          </p:nvPr>
        </p:nvSpPr>
        <p:spPr/>
        <p:txBody>
          <a:bodyPr/>
          <a:lstStyle/>
          <a:p>
            <a:r>
              <a:rPr kumimoji="1" lang="ja-JP" altLang="en-US" dirty="0"/>
              <a:t>差替</a:t>
            </a:r>
          </a:p>
        </p:txBody>
      </p:sp>
      <p:sp>
        <p:nvSpPr>
          <p:cNvPr id="4" name="スライド番号プレースホルダー 3"/>
          <p:cNvSpPr>
            <a:spLocks noGrp="1"/>
          </p:cNvSpPr>
          <p:nvPr>
            <p:ph type="sldNum" sz="quarter" idx="10"/>
          </p:nvPr>
        </p:nvSpPr>
        <p:spPr/>
        <p:txBody>
          <a:bodyPr/>
          <a:lstStyle/>
          <a:p>
            <a:pPr defTabSz="907999">
              <a:defRPr/>
            </a:pPr>
            <a:fld id="{FBAC644A-A914-4448-990B-278CF31A0D9D}" type="slidenum">
              <a:rPr kumimoji="1" lang="ja-JP" altLang="en-US">
                <a:solidFill>
                  <a:prstClr val="black"/>
                </a:solidFill>
                <a:latin typeface="Calibri" panose="020F0502020204030204"/>
                <a:ea typeface="ＭＳ Ｐゴシック" panose="020B0600070205080204" pitchFamily="50" charset="-128"/>
              </a:rPr>
              <a:pPr defTabSz="907999">
                <a:defRPr/>
              </a:pPr>
              <a:t>1</a:t>
            </a:fld>
            <a:endParaRPr kumimoji="1" lang="ja-JP" altLang="en-US" dirty="0">
              <a:solidFill>
                <a:prstClr val="black"/>
              </a:solidFill>
              <a:latin typeface="Calibri" panose="020F0502020204030204"/>
              <a:ea typeface="ＭＳ Ｐゴシック" panose="020B0600070205080204" pitchFamily="50" charset="-128"/>
            </a:endParaRPr>
          </a:p>
        </p:txBody>
      </p:sp>
      <p:sp>
        <p:nvSpPr>
          <p:cNvPr id="5" name="日付プレースホルダー 4"/>
          <p:cNvSpPr>
            <a:spLocks noGrp="1"/>
          </p:cNvSpPr>
          <p:nvPr>
            <p:ph type="dt" idx="11"/>
          </p:nvPr>
        </p:nvSpPr>
        <p:spPr/>
        <p:txBody>
          <a:bodyPr/>
          <a:lstStyle/>
          <a:p>
            <a:pPr defTabSz="907999" fontAlgn="base">
              <a:spcBef>
                <a:spcPct val="0"/>
              </a:spcBef>
              <a:spcAft>
                <a:spcPct val="0"/>
              </a:spcAft>
              <a:defRPr/>
            </a:pPr>
            <a:fld id="{894F18C8-DED7-42E9-B5C8-0EDCC9272564}" type="datetime1">
              <a:rPr kumimoji="1" lang="ja-JP" altLang="en-US">
                <a:solidFill>
                  <a:srgbClr val="000000"/>
                </a:solidFill>
                <a:latin typeface="Times New Roman" pitchFamily="18" charset="0"/>
                <a:ea typeface="ＭＳ Ｐゴシック" charset="-128"/>
              </a:rPr>
              <a:pPr defTabSz="907999" fontAlgn="base">
                <a:spcBef>
                  <a:spcPct val="0"/>
                </a:spcBef>
                <a:spcAft>
                  <a:spcPct val="0"/>
                </a:spcAft>
                <a:defRPr/>
              </a:pPr>
              <a:t>2026/5/18</a:t>
            </a:fld>
            <a:endParaRPr kumimoji="1" lang="en-US" altLang="ja-JP">
              <a:solidFill>
                <a:srgbClr val="000000"/>
              </a:solidFill>
              <a:latin typeface="Times New Roman" pitchFamily="18" charset="0"/>
              <a:ea typeface="ＭＳ Ｐゴシック" charset="-128"/>
            </a:endParaRPr>
          </a:p>
        </p:txBody>
      </p:sp>
    </p:spTree>
    <p:extLst>
      <p:ext uri="{BB962C8B-B14F-4D97-AF65-F5344CB8AC3E}">
        <p14:creationId xmlns:p14="http://schemas.microsoft.com/office/powerpoint/2010/main" val="1925176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5075"/>
            <a:ext cx="5919787" cy="3330575"/>
          </a:xfrm>
        </p:spPr>
      </p:sp>
      <p:sp>
        <p:nvSpPr>
          <p:cNvPr id="3" name="ノート プレースホルダー 2"/>
          <p:cNvSpPr>
            <a:spLocks noGrp="1"/>
          </p:cNvSpPr>
          <p:nvPr>
            <p:ph type="body" idx="1"/>
          </p:nvPr>
        </p:nvSpPr>
        <p:spPr/>
        <p:txBody>
          <a:bodyPr/>
          <a:lstStyle/>
          <a:p>
            <a:r>
              <a:rPr kumimoji="1" lang="ja-JP" altLang="en-US" dirty="0"/>
              <a:t>差替</a:t>
            </a:r>
          </a:p>
        </p:txBody>
      </p:sp>
      <p:sp>
        <p:nvSpPr>
          <p:cNvPr id="4" name="スライド番号プレースホルダー 3"/>
          <p:cNvSpPr>
            <a:spLocks noGrp="1"/>
          </p:cNvSpPr>
          <p:nvPr>
            <p:ph type="sldNum" sz="quarter" idx="10"/>
          </p:nvPr>
        </p:nvSpPr>
        <p:spPr/>
        <p:txBody>
          <a:bodyPr/>
          <a:lstStyle/>
          <a:p>
            <a:pPr defTabSz="907999">
              <a:defRPr/>
            </a:pPr>
            <a:fld id="{FBAC644A-A914-4448-990B-278CF31A0D9D}" type="slidenum">
              <a:rPr kumimoji="1" lang="ja-JP" altLang="en-US">
                <a:solidFill>
                  <a:prstClr val="black"/>
                </a:solidFill>
                <a:latin typeface="Calibri" panose="020F0502020204030204"/>
                <a:ea typeface="ＭＳ Ｐゴシック" panose="020B0600070205080204" pitchFamily="50" charset="-128"/>
              </a:rPr>
              <a:pPr defTabSz="907999">
                <a:defRPr/>
              </a:pPr>
              <a:t>2</a:t>
            </a:fld>
            <a:endParaRPr kumimoji="1" lang="ja-JP" altLang="en-US" dirty="0">
              <a:solidFill>
                <a:prstClr val="black"/>
              </a:solidFill>
              <a:latin typeface="Calibri" panose="020F0502020204030204"/>
              <a:ea typeface="ＭＳ Ｐゴシック" panose="020B0600070205080204" pitchFamily="50" charset="-128"/>
            </a:endParaRPr>
          </a:p>
        </p:txBody>
      </p:sp>
      <p:sp>
        <p:nvSpPr>
          <p:cNvPr id="5" name="日付プレースホルダー 4"/>
          <p:cNvSpPr>
            <a:spLocks noGrp="1"/>
          </p:cNvSpPr>
          <p:nvPr>
            <p:ph type="dt" idx="11"/>
          </p:nvPr>
        </p:nvSpPr>
        <p:spPr/>
        <p:txBody>
          <a:bodyPr/>
          <a:lstStyle/>
          <a:p>
            <a:pPr defTabSz="907999" fontAlgn="base">
              <a:spcBef>
                <a:spcPct val="0"/>
              </a:spcBef>
              <a:spcAft>
                <a:spcPct val="0"/>
              </a:spcAft>
              <a:defRPr/>
            </a:pPr>
            <a:fld id="{894F18C8-DED7-42E9-B5C8-0EDCC9272564}" type="datetime1">
              <a:rPr kumimoji="1" lang="ja-JP" altLang="en-US">
                <a:solidFill>
                  <a:srgbClr val="000000"/>
                </a:solidFill>
                <a:latin typeface="Times New Roman" pitchFamily="18" charset="0"/>
                <a:ea typeface="ＭＳ Ｐゴシック" charset="-128"/>
              </a:rPr>
              <a:pPr defTabSz="907999" fontAlgn="base">
                <a:spcBef>
                  <a:spcPct val="0"/>
                </a:spcBef>
                <a:spcAft>
                  <a:spcPct val="0"/>
                </a:spcAft>
                <a:defRPr/>
              </a:pPr>
              <a:t>2026/5/18</a:t>
            </a:fld>
            <a:endParaRPr kumimoji="1" lang="en-US" altLang="ja-JP">
              <a:solidFill>
                <a:srgbClr val="000000"/>
              </a:solidFill>
              <a:latin typeface="Times New Roman" pitchFamily="18" charset="0"/>
              <a:ea typeface="ＭＳ Ｐゴシック" charset="-128"/>
            </a:endParaRPr>
          </a:p>
        </p:txBody>
      </p:sp>
    </p:spTree>
    <p:extLst>
      <p:ext uri="{BB962C8B-B14F-4D97-AF65-F5344CB8AC3E}">
        <p14:creationId xmlns:p14="http://schemas.microsoft.com/office/powerpoint/2010/main" val="3031854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5075"/>
            <a:ext cx="5919787" cy="3330575"/>
          </a:xfrm>
        </p:spPr>
      </p:sp>
      <p:sp>
        <p:nvSpPr>
          <p:cNvPr id="3" name="ノート プレースホルダー 2"/>
          <p:cNvSpPr>
            <a:spLocks noGrp="1"/>
          </p:cNvSpPr>
          <p:nvPr>
            <p:ph type="body" idx="1"/>
          </p:nvPr>
        </p:nvSpPr>
        <p:spPr/>
        <p:txBody>
          <a:bodyPr/>
          <a:lstStyle/>
          <a:p>
            <a:r>
              <a:rPr kumimoji="1" lang="ja-JP" altLang="en-US" dirty="0"/>
              <a:t>差替</a:t>
            </a:r>
          </a:p>
        </p:txBody>
      </p:sp>
      <p:sp>
        <p:nvSpPr>
          <p:cNvPr id="4" name="スライド番号プレースホルダー 3"/>
          <p:cNvSpPr>
            <a:spLocks noGrp="1"/>
          </p:cNvSpPr>
          <p:nvPr>
            <p:ph type="sldNum" sz="quarter" idx="10"/>
          </p:nvPr>
        </p:nvSpPr>
        <p:spPr/>
        <p:txBody>
          <a:bodyPr/>
          <a:lstStyle/>
          <a:p>
            <a:pPr defTabSz="907999">
              <a:defRPr/>
            </a:pPr>
            <a:fld id="{FBAC644A-A914-4448-990B-278CF31A0D9D}" type="slidenum">
              <a:rPr kumimoji="1" lang="ja-JP" altLang="en-US">
                <a:solidFill>
                  <a:prstClr val="black"/>
                </a:solidFill>
                <a:latin typeface="Calibri" panose="020F0502020204030204"/>
                <a:ea typeface="ＭＳ Ｐゴシック" panose="020B0600070205080204" pitchFamily="50" charset="-128"/>
              </a:rPr>
              <a:pPr defTabSz="907999">
                <a:defRPr/>
              </a:pPr>
              <a:t>3</a:t>
            </a:fld>
            <a:endParaRPr kumimoji="1" lang="ja-JP" altLang="en-US" dirty="0">
              <a:solidFill>
                <a:prstClr val="black"/>
              </a:solidFill>
              <a:latin typeface="Calibri" panose="020F0502020204030204"/>
              <a:ea typeface="ＭＳ Ｐゴシック" panose="020B0600070205080204" pitchFamily="50" charset="-128"/>
            </a:endParaRPr>
          </a:p>
        </p:txBody>
      </p:sp>
      <p:sp>
        <p:nvSpPr>
          <p:cNvPr id="5" name="日付プレースホルダー 4"/>
          <p:cNvSpPr>
            <a:spLocks noGrp="1"/>
          </p:cNvSpPr>
          <p:nvPr>
            <p:ph type="dt" idx="11"/>
          </p:nvPr>
        </p:nvSpPr>
        <p:spPr/>
        <p:txBody>
          <a:bodyPr/>
          <a:lstStyle/>
          <a:p>
            <a:pPr defTabSz="907999" fontAlgn="base">
              <a:spcBef>
                <a:spcPct val="0"/>
              </a:spcBef>
              <a:spcAft>
                <a:spcPct val="0"/>
              </a:spcAft>
              <a:defRPr/>
            </a:pPr>
            <a:fld id="{894F18C8-DED7-42E9-B5C8-0EDCC9272564}" type="datetime1">
              <a:rPr kumimoji="1" lang="ja-JP" altLang="en-US">
                <a:solidFill>
                  <a:srgbClr val="000000"/>
                </a:solidFill>
                <a:latin typeface="Times New Roman" pitchFamily="18" charset="0"/>
                <a:ea typeface="ＭＳ Ｐゴシック" charset="-128"/>
              </a:rPr>
              <a:pPr defTabSz="907999" fontAlgn="base">
                <a:spcBef>
                  <a:spcPct val="0"/>
                </a:spcBef>
                <a:spcAft>
                  <a:spcPct val="0"/>
                </a:spcAft>
                <a:defRPr/>
              </a:pPr>
              <a:t>2026/5/18</a:t>
            </a:fld>
            <a:endParaRPr kumimoji="1" lang="en-US" altLang="ja-JP">
              <a:solidFill>
                <a:srgbClr val="000000"/>
              </a:solidFill>
              <a:latin typeface="Times New Roman" pitchFamily="18" charset="0"/>
              <a:ea typeface="ＭＳ Ｐゴシック" charset="-128"/>
            </a:endParaRPr>
          </a:p>
        </p:txBody>
      </p:sp>
    </p:spTree>
    <p:extLst>
      <p:ext uri="{BB962C8B-B14F-4D97-AF65-F5344CB8AC3E}">
        <p14:creationId xmlns:p14="http://schemas.microsoft.com/office/powerpoint/2010/main" val="555093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5075"/>
            <a:ext cx="5919787" cy="3330575"/>
          </a:xfrm>
        </p:spPr>
      </p:sp>
      <p:sp>
        <p:nvSpPr>
          <p:cNvPr id="3" name="ノート プレースホルダー 2"/>
          <p:cNvSpPr>
            <a:spLocks noGrp="1"/>
          </p:cNvSpPr>
          <p:nvPr>
            <p:ph type="body" idx="1"/>
          </p:nvPr>
        </p:nvSpPr>
        <p:spPr/>
        <p:txBody>
          <a:bodyPr/>
          <a:lstStyle/>
          <a:p>
            <a:r>
              <a:rPr kumimoji="1" lang="ja-JP" altLang="en-US" dirty="0"/>
              <a:t>差替</a:t>
            </a:r>
          </a:p>
        </p:txBody>
      </p:sp>
      <p:sp>
        <p:nvSpPr>
          <p:cNvPr id="4" name="スライド番号プレースホルダー 3"/>
          <p:cNvSpPr>
            <a:spLocks noGrp="1"/>
          </p:cNvSpPr>
          <p:nvPr>
            <p:ph type="sldNum" sz="quarter" idx="10"/>
          </p:nvPr>
        </p:nvSpPr>
        <p:spPr/>
        <p:txBody>
          <a:bodyPr/>
          <a:lstStyle/>
          <a:p>
            <a:pPr defTabSz="907999">
              <a:defRPr/>
            </a:pPr>
            <a:fld id="{FBAC644A-A914-4448-990B-278CF31A0D9D}" type="slidenum">
              <a:rPr kumimoji="1" lang="ja-JP" altLang="en-US">
                <a:solidFill>
                  <a:prstClr val="black"/>
                </a:solidFill>
                <a:latin typeface="Calibri" panose="020F0502020204030204"/>
                <a:ea typeface="ＭＳ Ｐゴシック" panose="020B0600070205080204" pitchFamily="50" charset="-128"/>
              </a:rPr>
              <a:pPr defTabSz="907999">
                <a:defRPr/>
              </a:pPr>
              <a:t>4</a:t>
            </a:fld>
            <a:endParaRPr kumimoji="1" lang="ja-JP" altLang="en-US" dirty="0">
              <a:solidFill>
                <a:prstClr val="black"/>
              </a:solidFill>
              <a:latin typeface="Calibri" panose="020F0502020204030204"/>
              <a:ea typeface="ＭＳ Ｐゴシック" panose="020B0600070205080204" pitchFamily="50" charset="-128"/>
            </a:endParaRPr>
          </a:p>
        </p:txBody>
      </p:sp>
      <p:sp>
        <p:nvSpPr>
          <p:cNvPr id="5" name="日付プレースホルダー 4"/>
          <p:cNvSpPr>
            <a:spLocks noGrp="1"/>
          </p:cNvSpPr>
          <p:nvPr>
            <p:ph type="dt" idx="11"/>
          </p:nvPr>
        </p:nvSpPr>
        <p:spPr/>
        <p:txBody>
          <a:bodyPr/>
          <a:lstStyle/>
          <a:p>
            <a:pPr defTabSz="907999" fontAlgn="base">
              <a:spcBef>
                <a:spcPct val="0"/>
              </a:spcBef>
              <a:spcAft>
                <a:spcPct val="0"/>
              </a:spcAft>
              <a:defRPr/>
            </a:pPr>
            <a:fld id="{894F18C8-DED7-42E9-B5C8-0EDCC9272564}" type="datetime1">
              <a:rPr kumimoji="1" lang="ja-JP" altLang="en-US">
                <a:solidFill>
                  <a:srgbClr val="000000"/>
                </a:solidFill>
                <a:latin typeface="Times New Roman" pitchFamily="18" charset="0"/>
                <a:ea typeface="ＭＳ Ｐゴシック" charset="-128"/>
              </a:rPr>
              <a:pPr defTabSz="907999" fontAlgn="base">
                <a:spcBef>
                  <a:spcPct val="0"/>
                </a:spcBef>
                <a:spcAft>
                  <a:spcPct val="0"/>
                </a:spcAft>
                <a:defRPr/>
              </a:pPr>
              <a:t>2026/5/18</a:t>
            </a:fld>
            <a:endParaRPr kumimoji="1" lang="en-US" altLang="ja-JP">
              <a:solidFill>
                <a:srgbClr val="000000"/>
              </a:solidFill>
              <a:latin typeface="Times New Roman" pitchFamily="18" charset="0"/>
              <a:ea typeface="ＭＳ Ｐゴシック" charset="-128"/>
            </a:endParaRPr>
          </a:p>
        </p:txBody>
      </p:sp>
    </p:spTree>
    <p:extLst>
      <p:ext uri="{BB962C8B-B14F-4D97-AF65-F5344CB8AC3E}">
        <p14:creationId xmlns:p14="http://schemas.microsoft.com/office/powerpoint/2010/main" val="3426546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5075"/>
            <a:ext cx="5919787" cy="3330575"/>
          </a:xfrm>
        </p:spPr>
      </p:sp>
      <p:sp>
        <p:nvSpPr>
          <p:cNvPr id="3" name="ノート プレースホルダー 2"/>
          <p:cNvSpPr>
            <a:spLocks noGrp="1"/>
          </p:cNvSpPr>
          <p:nvPr>
            <p:ph type="body" idx="1"/>
          </p:nvPr>
        </p:nvSpPr>
        <p:spPr/>
        <p:txBody>
          <a:bodyPr/>
          <a:lstStyle/>
          <a:p>
            <a:r>
              <a:rPr kumimoji="1" lang="ja-JP" altLang="en-US" dirty="0"/>
              <a:t>差替</a:t>
            </a:r>
          </a:p>
        </p:txBody>
      </p:sp>
      <p:sp>
        <p:nvSpPr>
          <p:cNvPr id="4" name="スライド番号プレースホルダー 3"/>
          <p:cNvSpPr>
            <a:spLocks noGrp="1"/>
          </p:cNvSpPr>
          <p:nvPr>
            <p:ph type="sldNum" sz="quarter" idx="10"/>
          </p:nvPr>
        </p:nvSpPr>
        <p:spPr/>
        <p:txBody>
          <a:bodyPr/>
          <a:lstStyle/>
          <a:p>
            <a:pPr defTabSz="907999">
              <a:defRPr/>
            </a:pPr>
            <a:fld id="{FBAC644A-A914-4448-990B-278CF31A0D9D}" type="slidenum">
              <a:rPr kumimoji="1" lang="ja-JP" altLang="en-US">
                <a:solidFill>
                  <a:prstClr val="black"/>
                </a:solidFill>
                <a:latin typeface="Calibri" panose="020F0502020204030204"/>
                <a:ea typeface="ＭＳ Ｐゴシック" panose="020B0600070205080204" pitchFamily="50" charset="-128"/>
              </a:rPr>
              <a:pPr defTabSz="907999">
                <a:defRPr/>
              </a:pPr>
              <a:t>5</a:t>
            </a:fld>
            <a:endParaRPr kumimoji="1" lang="ja-JP" altLang="en-US" dirty="0">
              <a:solidFill>
                <a:prstClr val="black"/>
              </a:solidFill>
              <a:latin typeface="Calibri" panose="020F0502020204030204"/>
              <a:ea typeface="ＭＳ Ｐゴシック" panose="020B0600070205080204" pitchFamily="50" charset="-128"/>
            </a:endParaRPr>
          </a:p>
        </p:txBody>
      </p:sp>
      <p:sp>
        <p:nvSpPr>
          <p:cNvPr id="5" name="日付プレースホルダー 4"/>
          <p:cNvSpPr>
            <a:spLocks noGrp="1"/>
          </p:cNvSpPr>
          <p:nvPr>
            <p:ph type="dt" idx="11"/>
          </p:nvPr>
        </p:nvSpPr>
        <p:spPr/>
        <p:txBody>
          <a:bodyPr/>
          <a:lstStyle/>
          <a:p>
            <a:pPr defTabSz="907999" fontAlgn="base">
              <a:spcBef>
                <a:spcPct val="0"/>
              </a:spcBef>
              <a:spcAft>
                <a:spcPct val="0"/>
              </a:spcAft>
              <a:defRPr/>
            </a:pPr>
            <a:fld id="{894F18C8-DED7-42E9-B5C8-0EDCC9272564}" type="datetime1">
              <a:rPr kumimoji="1" lang="ja-JP" altLang="en-US">
                <a:solidFill>
                  <a:srgbClr val="000000"/>
                </a:solidFill>
                <a:latin typeface="Times New Roman" pitchFamily="18" charset="0"/>
                <a:ea typeface="ＭＳ Ｐゴシック" charset="-128"/>
              </a:rPr>
              <a:pPr defTabSz="907999" fontAlgn="base">
                <a:spcBef>
                  <a:spcPct val="0"/>
                </a:spcBef>
                <a:spcAft>
                  <a:spcPct val="0"/>
                </a:spcAft>
                <a:defRPr/>
              </a:pPr>
              <a:t>2026/5/18</a:t>
            </a:fld>
            <a:endParaRPr kumimoji="1" lang="en-US" altLang="ja-JP">
              <a:solidFill>
                <a:srgbClr val="000000"/>
              </a:solidFill>
              <a:latin typeface="Times New Roman" pitchFamily="18" charset="0"/>
              <a:ea typeface="ＭＳ Ｐゴシック" charset="-128"/>
            </a:endParaRPr>
          </a:p>
        </p:txBody>
      </p:sp>
    </p:spTree>
    <p:extLst>
      <p:ext uri="{BB962C8B-B14F-4D97-AF65-F5344CB8AC3E}">
        <p14:creationId xmlns:p14="http://schemas.microsoft.com/office/powerpoint/2010/main" val="1239929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5075"/>
            <a:ext cx="5919787" cy="3330575"/>
          </a:xfrm>
        </p:spPr>
      </p:sp>
      <p:sp>
        <p:nvSpPr>
          <p:cNvPr id="3" name="ノート プレースホルダー 2"/>
          <p:cNvSpPr>
            <a:spLocks noGrp="1"/>
          </p:cNvSpPr>
          <p:nvPr>
            <p:ph type="body" idx="1"/>
          </p:nvPr>
        </p:nvSpPr>
        <p:spPr/>
        <p:txBody>
          <a:bodyPr/>
          <a:lstStyle/>
          <a:p>
            <a:r>
              <a:rPr kumimoji="1" lang="ja-JP" altLang="en-US" dirty="0"/>
              <a:t>差替</a:t>
            </a:r>
          </a:p>
        </p:txBody>
      </p:sp>
      <p:sp>
        <p:nvSpPr>
          <p:cNvPr id="4" name="スライド番号プレースホルダー 3"/>
          <p:cNvSpPr>
            <a:spLocks noGrp="1"/>
          </p:cNvSpPr>
          <p:nvPr>
            <p:ph type="sldNum" sz="quarter" idx="10"/>
          </p:nvPr>
        </p:nvSpPr>
        <p:spPr/>
        <p:txBody>
          <a:bodyPr/>
          <a:lstStyle/>
          <a:p>
            <a:pPr defTabSz="907999">
              <a:defRPr/>
            </a:pPr>
            <a:fld id="{FBAC644A-A914-4448-990B-278CF31A0D9D}" type="slidenum">
              <a:rPr kumimoji="1" lang="ja-JP" altLang="en-US">
                <a:solidFill>
                  <a:prstClr val="black"/>
                </a:solidFill>
                <a:latin typeface="Calibri" panose="020F0502020204030204"/>
                <a:ea typeface="ＭＳ Ｐゴシック" panose="020B0600070205080204" pitchFamily="50" charset="-128"/>
              </a:rPr>
              <a:pPr defTabSz="907999">
                <a:defRPr/>
              </a:pPr>
              <a:t>6</a:t>
            </a:fld>
            <a:endParaRPr kumimoji="1" lang="ja-JP" altLang="en-US" dirty="0">
              <a:solidFill>
                <a:prstClr val="black"/>
              </a:solidFill>
              <a:latin typeface="Calibri" panose="020F0502020204030204"/>
              <a:ea typeface="ＭＳ Ｐゴシック" panose="020B0600070205080204" pitchFamily="50" charset="-128"/>
            </a:endParaRPr>
          </a:p>
        </p:txBody>
      </p:sp>
      <p:sp>
        <p:nvSpPr>
          <p:cNvPr id="5" name="日付プレースホルダー 4"/>
          <p:cNvSpPr>
            <a:spLocks noGrp="1"/>
          </p:cNvSpPr>
          <p:nvPr>
            <p:ph type="dt" idx="11"/>
          </p:nvPr>
        </p:nvSpPr>
        <p:spPr/>
        <p:txBody>
          <a:bodyPr/>
          <a:lstStyle/>
          <a:p>
            <a:pPr defTabSz="907999" fontAlgn="base">
              <a:spcBef>
                <a:spcPct val="0"/>
              </a:spcBef>
              <a:spcAft>
                <a:spcPct val="0"/>
              </a:spcAft>
              <a:defRPr/>
            </a:pPr>
            <a:fld id="{894F18C8-DED7-42E9-B5C8-0EDCC9272564}" type="datetime1">
              <a:rPr kumimoji="1" lang="ja-JP" altLang="en-US">
                <a:solidFill>
                  <a:srgbClr val="000000"/>
                </a:solidFill>
                <a:latin typeface="Times New Roman" pitchFamily="18" charset="0"/>
                <a:ea typeface="ＭＳ Ｐゴシック" charset="-128"/>
              </a:rPr>
              <a:pPr defTabSz="907999" fontAlgn="base">
                <a:spcBef>
                  <a:spcPct val="0"/>
                </a:spcBef>
                <a:spcAft>
                  <a:spcPct val="0"/>
                </a:spcAft>
                <a:defRPr/>
              </a:pPr>
              <a:t>2026/5/18</a:t>
            </a:fld>
            <a:endParaRPr kumimoji="1" lang="en-US" altLang="ja-JP">
              <a:solidFill>
                <a:srgbClr val="000000"/>
              </a:solidFill>
              <a:latin typeface="Times New Roman" pitchFamily="18" charset="0"/>
              <a:ea typeface="ＭＳ Ｐゴシック" charset="-128"/>
            </a:endParaRPr>
          </a:p>
        </p:txBody>
      </p:sp>
    </p:spTree>
    <p:extLst>
      <p:ext uri="{BB962C8B-B14F-4D97-AF65-F5344CB8AC3E}">
        <p14:creationId xmlns:p14="http://schemas.microsoft.com/office/powerpoint/2010/main" val="19853621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60F70-F426-7FAF-7222-FF260248E9C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149DDB8-2629-4490-AE83-42D5149BE241}"/>
              </a:ext>
            </a:extLst>
          </p:cNvPr>
          <p:cNvSpPr>
            <a:spLocks noGrp="1" noRot="1" noChangeAspect="1"/>
          </p:cNvSpPr>
          <p:nvPr>
            <p:ph type="sldImg"/>
          </p:nvPr>
        </p:nvSpPr>
        <p:spPr>
          <a:xfrm>
            <a:off x="407988" y="1235075"/>
            <a:ext cx="5919787" cy="3330575"/>
          </a:xfrm>
        </p:spPr>
      </p:sp>
      <p:sp>
        <p:nvSpPr>
          <p:cNvPr id="3" name="ノート プレースホルダー 2">
            <a:extLst>
              <a:ext uri="{FF2B5EF4-FFF2-40B4-BE49-F238E27FC236}">
                <a16:creationId xmlns:a16="http://schemas.microsoft.com/office/drawing/2014/main" id="{BB598303-66F8-91A4-5BAC-AD1FDA5033BE}"/>
              </a:ext>
            </a:extLst>
          </p:cNvPr>
          <p:cNvSpPr>
            <a:spLocks noGrp="1"/>
          </p:cNvSpPr>
          <p:nvPr>
            <p:ph type="body" idx="1"/>
          </p:nvPr>
        </p:nvSpPr>
        <p:spPr/>
        <p:txBody>
          <a:bodyPr/>
          <a:lstStyle/>
          <a:p>
            <a:r>
              <a:rPr kumimoji="1" lang="ja-JP" altLang="en-US" dirty="0"/>
              <a:t>差替</a:t>
            </a:r>
          </a:p>
        </p:txBody>
      </p:sp>
      <p:sp>
        <p:nvSpPr>
          <p:cNvPr id="4" name="スライド番号プレースホルダー 3">
            <a:extLst>
              <a:ext uri="{FF2B5EF4-FFF2-40B4-BE49-F238E27FC236}">
                <a16:creationId xmlns:a16="http://schemas.microsoft.com/office/drawing/2014/main" id="{09CEA10E-A8C5-77CD-B9E2-C2D2B0BAD77A}"/>
              </a:ext>
            </a:extLst>
          </p:cNvPr>
          <p:cNvSpPr>
            <a:spLocks noGrp="1"/>
          </p:cNvSpPr>
          <p:nvPr>
            <p:ph type="sldNum" sz="quarter" idx="10"/>
          </p:nvPr>
        </p:nvSpPr>
        <p:spPr/>
        <p:txBody>
          <a:bodyPr/>
          <a:lstStyle/>
          <a:p>
            <a:pPr defTabSz="907999">
              <a:defRPr/>
            </a:pPr>
            <a:fld id="{FBAC644A-A914-4448-990B-278CF31A0D9D}" type="slidenum">
              <a:rPr kumimoji="1" lang="ja-JP" altLang="en-US">
                <a:solidFill>
                  <a:prstClr val="black"/>
                </a:solidFill>
                <a:latin typeface="Calibri" panose="020F0502020204030204"/>
                <a:ea typeface="ＭＳ Ｐゴシック" panose="020B0600070205080204" pitchFamily="50" charset="-128"/>
              </a:rPr>
              <a:pPr defTabSz="907999">
                <a:defRPr/>
              </a:pPr>
              <a:t>7</a:t>
            </a:fld>
            <a:endParaRPr kumimoji="1" lang="ja-JP" altLang="en-US" dirty="0">
              <a:solidFill>
                <a:prstClr val="black"/>
              </a:solidFill>
              <a:latin typeface="Calibri" panose="020F0502020204030204"/>
              <a:ea typeface="ＭＳ Ｐゴシック" panose="020B0600070205080204" pitchFamily="50" charset="-128"/>
            </a:endParaRPr>
          </a:p>
        </p:txBody>
      </p:sp>
      <p:sp>
        <p:nvSpPr>
          <p:cNvPr id="5" name="日付プレースホルダー 4">
            <a:extLst>
              <a:ext uri="{FF2B5EF4-FFF2-40B4-BE49-F238E27FC236}">
                <a16:creationId xmlns:a16="http://schemas.microsoft.com/office/drawing/2014/main" id="{5808F17F-CAFA-741E-D3F6-264A409FF84F}"/>
              </a:ext>
            </a:extLst>
          </p:cNvPr>
          <p:cNvSpPr>
            <a:spLocks noGrp="1"/>
          </p:cNvSpPr>
          <p:nvPr>
            <p:ph type="dt" idx="11"/>
          </p:nvPr>
        </p:nvSpPr>
        <p:spPr/>
        <p:txBody>
          <a:bodyPr/>
          <a:lstStyle/>
          <a:p>
            <a:pPr defTabSz="907999" fontAlgn="base">
              <a:spcBef>
                <a:spcPct val="0"/>
              </a:spcBef>
              <a:spcAft>
                <a:spcPct val="0"/>
              </a:spcAft>
              <a:defRPr/>
            </a:pPr>
            <a:fld id="{894F18C8-DED7-42E9-B5C8-0EDCC9272564}" type="datetime1">
              <a:rPr kumimoji="1" lang="ja-JP" altLang="en-US">
                <a:solidFill>
                  <a:srgbClr val="000000"/>
                </a:solidFill>
                <a:latin typeface="Times New Roman" pitchFamily="18" charset="0"/>
                <a:ea typeface="ＭＳ Ｐゴシック" charset="-128"/>
              </a:rPr>
              <a:pPr defTabSz="907999" fontAlgn="base">
                <a:spcBef>
                  <a:spcPct val="0"/>
                </a:spcBef>
                <a:spcAft>
                  <a:spcPct val="0"/>
                </a:spcAft>
                <a:defRPr/>
              </a:pPr>
              <a:t>2026/5/18</a:t>
            </a:fld>
            <a:endParaRPr kumimoji="1" lang="en-US" altLang="ja-JP">
              <a:solidFill>
                <a:srgbClr val="000000"/>
              </a:solidFill>
              <a:latin typeface="Times New Roman" pitchFamily="18" charset="0"/>
              <a:ea typeface="ＭＳ Ｐゴシック" charset="-128"/>
            </a:endParaRPr>
          </a:p>
        </p:txBody>
      </p:sp>
    </p:spTree>
    <p:extLst>
      <p:ext uri="{BB962C8B-B14F-4D97-AF65-F5344CB8AC3E}">
        <p14:creationId xmlns:p14="http://schemas.microsoft.com/office/powerpoint/2010/main" val="3621076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5075"/>
            <a:ext cx="5919787" cy="3330575"/>
          </a:xfrm>
        </p:spPr>
      </p:sp>
      <p:sp>
        <p:nvSpPr>
          <p:cNvPr id="3" name="ノート プレースホルダー 2"/>
          <p:cNvSpPr>
            <a:spLocks noGrp="1"/>
          </p:cNvSpPr>
          <p:nvPr>
            <p:ph type="body" idx="1"/>
          </p:nvPr>
        </p:nvSpPr>
        <p:spPr/>
        <p:txBody>
          <a:bodyPr/>
          <a:lstStyle/>
          <a:p>
            <a:r>
              <a:rPr kumimoji="1" lang="ja-JP" altLang="en-US" dirty="0"/>
              <a:t>差替</a:t>
            </a:r>
          </a:p>
        </p:txBody>
      </p:sp>
      <p:sp>
        <p:nvSpPr>
          <p:cNvPr id="4" name="スライド番号プレースホルダー 3"/>
          <p:cNvSpPr>
            <a:spLocks noGrp="1"/>
          </p:cNvSpPr>
          <p:nvPr>
            <p:ph type="sldNum" sz="quarter" idx="10"/>
          </p:nvPr>
        </p:nvSpPr>
        <p:spPr/>
        <p:txBody>
          <a:bodyPr/>
          <a:lstStyle/>
          <a:p>
            <a:pPr defTabSz="907999">
              <a:defRPr/>
            </a:pPr>
            <a:fld id="{FBAC644A-A914-4448-990B-278CF31A0D9D}" type="slidenum">
              <a:rPr kumimoji="1" lang="ja-JP" altLang="en-US">
                <a:solidFill>
                  <a:prstClr val="black"/>
                </a:solidFill>
                <a:latin typeface="Calibri" panose="020F0502020204030204"/>
                <a:ea typeface="ＭＳ Ｐゴシック" panose="020B0600070205080204" pitchFamily="50" charset="-128"/>
              </a:rPr>
              <a:pPr defTabSz="907999">
                <a:defRPr/>
              </a:pPr>
              <a:t>8</a:t>
            </a:fld>
            <a:endParaRPr kumimoji="1" lang="ja-JP" altLang="en-US" dirty="0">
              <a:solidFill>
                <a:prstClr val="black"/>
              </a:solidFill>
              <a:latin typeface="Calibri" panose="020F0502020204030204"/>
              <a:ea typeface="ＭＳ Ｐゴシック" panose="020B0600070205080204" pitchFamily="50" charset="-128"/>
            </a:endParaRPr>
          </a:p>
        </p:txBody>
      </p:sp>
      <p:sp>
        <p:nvSpPr>
          <p:cNvPr id="5" name="日付プレースホルダー 4"/>
          <p:cNvSpPr>
            <a:spLocks noGrp="1"/>
          </p:cNvSpPr>
          <p:nvPr>
            <p:ph type="dt" idx="11"/>
          </p:nvPr>
        </p:nvSpPr>
        <p:spPr/>
        <p:txBody>
          <a:bodyPr/>
          <a:lstStyle/>
          <a:p>
            <a:pPr defTabSz="907999" fontAlgn="base">
              <a:spcBef>
                <a:spcPct val="0"/>
              </a:spcBef>
              <a:spcAft>
                <a:spcPct val="0"/>
              </a:spcAft>
              <a:defRPr/>
            </a:pPr>
            <a:fld id="{894F18C8-DED7-42E9-B5C8-0EDCC9272564}" type="datetime1">
              <a:rPr kumimoji="1" lang="ja-JP" altLang="en-US">
                <a:solidFill>
                  <a:srgbClr val="000000"/>
                </a:solidFill>
                <a:latin typeface="Times New Roman" pitchFamily="18" charset="0"/>
                <a:ea typeface="ＭＳ Ｐゴシック" charset="-128"/>
              </a:rPr>
              <a:pPr defTabSz="907999" fontAlgn="base">
                <a:spcBef>
                  <a:spcPct val="0"/>
                </a:spcBef>
                <a:spcAft>
                  <a:spcPct val="0"/>
                </a:spcAft>
                <a:defRPr/>
              </a:pPr>
              <a:t>2026/5/18</a:t>
            </a:fld>
            <a:endParaRPr kumimoji="1" lang="en-US" altLang="ja-JP">
              <a:solidFill>
                <a:srgbClr val="000000"/>
              </a:solidFill>
              <a:latin typeface="Times New Roman" pitchFamily="18" charset="0"/>
              <a:ea typeface="ＭＳ Ｐゴシック" charset="-128"/>
            </a:endParaRPr>
          </a:p>
        </p:txBody>
      </p:sp>
    </p:spTree>
    <p:extLst>
      <p:ext uri="{BB962C8B-B14F-4D97-AF65-F5344CB8AC3E}">
        <p14:creationId xmlns:p14="http://schemas.microsoft.com/office/powerpoint/2010/main" val="23012674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1476342"/>
            <a:ext cx="10363200" cy="1470025"/>
          </a:xfrm>
        </p:spPr>
        <p:txBody>
          <a:bodyPr/>
          <a:lstStyle>
            <a:lvl1pPr>
              <a:defRPr sz="3600" b="1" i="0">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a:t>マスタ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dirty="0"/>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2D536084-DEA8-4629-86D3-118464462E91}" type="datetime1">
              <a:rPr lang="ja-JP" altLang="en-US" smtClean="0">
                <a:solidFill>
                  <a:prstClr val="black">
                    <a:tint val="75000"/>
                  </a:prstClr>
                </a:solidFill>
              </a:rPr>
              <a:t>2026/5/18</a:t>
            </a:fld>
            <a:endParaRPr lang="ja-JP" altLang="en-US" dirty="0">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dirty="0">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vl1pPr>
          </a:lstStyle>
          <a:p>
            <a:pPr>
              <a:defRPr/>
            </a:pPr>
            <a:fld id="{C67EA2EE-ADBA-41A2-B93F-5D9D6FF43514}" type="slidenum">
              <a:rPr lang="ja-JP" altLang="en-US">
                <a:solidFill>
                  <a:prstClr val="black">
                    <a:tint val="75000"/>
                  </a:prstClr>
                </a:solidFill>
              </a:rPr>
              <a:pPr>
                <a:defRPr/>
              </a:pPr>
              <a:t>‹#›</a:t>
            </a:fld>
            <a:endParaRPr lang="ja-JP" altLang="en-US" dirty="0">
              <a:solidFill>
                <a:prstClr val="black">
                  <a:tint val="75000"/>
                </a:prstClr>
              </a:solidFill>
            </a:endParaRPr>
          </a:p>
        </p:txBody>
      </p:sp>
      <p:sp>
        <p:nvSpPr>
          <p:cNvPr id="10" name="正方形/長方形 9"/>
          <p:cNvSpPr/>
          <p:nvPr userDrawn="1"/>
        </p:nvSpPr>
        <p:spPr>
          <a:xfrm>
            <a:off x="468923" y="3168640"/>
            <a:ext cx="11254154" cy="45719"/>
          </a:xfrm>
          <a:prstGeom prst="rect">
            <a:avLst/>
          </a:prstGeom>
          <a:solidFill>
            <a:srgbClr val="0000FF"/>
          </a:solidFill>
          <a:ln>
            <a:solidFill>
              <a:srgbClr val="0000FF"/>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sz="2031" b="1"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234227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BBC54774-DA93-4155-8FD7-E6EF9DA1F95F}" type="datetime1">
              <a:rPr lang="ja-JP" altLang="en-US" smtClean="0">
                <a:solidFill>
                  <a:prstClr val="black">
                    <a:tint val="75000"/>
                  </a:prstClr>
                </a:solidFill>
              </a:rPr>
              <a:t>2026/5/18</a:t>
            </a:fld>
            <a:endParaRPr lang="ja-JP" altLang="en-US" dirty="0">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dirty="0">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vl1pPr>
          </a:lstStyle>
          <a:p>
            <a:pPr>
              <a:defRPr/>
            </a:pPr>
            <a:fld id="{914ECF69-8EEA-4A84-88C4-FE351E1FBD0F}" type="slidenum">
              <a:rPr lang="ja-JP" altLang="en-US">
                <a:solidFill>
                  <a:prstClr val="black">
                    <a:tint val="75000"/>
                  </a:prstClr>
                </a:solidFill>
              </a:rPr>
              <a:pPr>
                <a:def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8276560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58"/>
            <a:ext cx="27432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609600" y="274658"/>
            <a:ext cx="80264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0B1EDA4B-71FA-4937-85ED-B70DF1710AD6}" type="datetime1">
              <a:rPr lang="ja-JP" altLang="en-US" smtClean="0">
                <a:solidFill>
                  <a:prstClr val="black">
                    <a:tint val="75000"/>
                  </a:prstClr>
                </a:solidFill>
              </a:rPr>
              <a:t>2026/5/18</a:t>
            </a:fld>
            <a:endParaRPr lang="ja-JP" altLang="en-US" dirty="0">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dirty="0">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vl1pPr>
          </a:lstStyle>
          <a:p>
            <a:pPr>
              <a:defRPr/>
            </a:pPr>
            <a:fld id="{74C830F2-9DEB-4A89-8B6C-32457244D321}" type="slidenum">
              <a:rPr lang="ja-JP" altLang="en-US">
                <a:solidFill>
                  <a:prstClr val="black">
                    <a:tint val="75000"/>
                  </a:prstClr>
                </a:solidFill>
              </a:rPr>
              <a:pPr>
                <a:def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9889282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480292" y="1"/>
            <a:ext cx="11268364" cy="571500"/>
          </a:xfrm>
          <a:prstGeom prst="rect">
            <a:avLst/>
          </a:prstGeom>
        </p:spPr>
        <p:txBody>
          <a:bodyPr anchor="ctr"/>
          <a:lstStyle>
            <a:lvl1pPr algn="l">
              <a:defRPr b="1">
                <a:solidFill>
                  <a:schemeClr val="tx2">
                    <a:lumMod val="50000"/>
                  </a:schemeClr>
                </a:solidFill>
              </a:defRPr>
            </a:lvl1pPr>
          </a:lstStyle>
          <a:p>
            <a:r>
              <a:rPr lang="ja-JP" altLang="en-US" dirty="0"/>
              <a:t>マスター タイトルの書式設定</a:t>
            </a:r>
          </a:p>
        </p:txBody>
      </p:sp>
    </p:spTree>
    <p:extLst>
      <p:ext uri="{BB962C8B-B14F-4D97-AF65-F5344CB8AC3E}">
        <p14:creationId xmlns:p14="http://schemas.microsoft.com/office/powerpoint/2010/main" val="25483143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49D06BDB-9CEC-4CC2-A883-E0AB5146D377}" type="datetime1">
              <a:rPr kumimoji="1" lang="ja-JP" altLang="en-US" smtClean="0"/>
              <a:t>2026/5/18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A522AD9-DC26-4897-A947-51F0B9B65580}" type="slidenum">
              <a:rPr kumimoji="1" lang="ja-JP" altLang="en-US" smtClean="0"/>
              <a:t>‹#›</a:t>
            </a:fld>
            <a:endParaRPr kumimoji="1" lang="ja-JP" altLang="en-US"/>
          </a:p>
        </p:txBody>
      </p:sp>
    </p:spTree>
    <p:extLst>
      <p:ext uri="{BB962C8B-B14F-4D97-AF65-F5344CB8AC3E}">
        <p14:creationId xmlns:p14="http://schemas.microsoft.com/office/powerpoint/2010/main" val="2377422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B66601A-0791-4E64-80F1-3E9A526ED4BC}" type="datetime1">
              <a:rPr kumimoji="1" lang="ja-JP" altLang="en-US" smtClean="0"/>
              <a:t>2026/5/18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A522AD9-DC26-4897-A947-51F0B9B65580}" type="slidenum">
              <a:rPr kumimoji="1" lang="ja-JP" altLang="en-US" smtClean="0"/>
              <a:pPr/>
              <a:t>‹#›</a:t>
            </a:fld>
            <a:endParaRPr kumimoji="1" lang="ja-JP" altLang="en-US"/>
          </a:p>
        </p:txBody>
      </p:sp>
    </p:spTree>
    <p:extLst>
      <p:ext uri="{BB962C8B-B14F-4D97-AF65-F5344CB8AC3E}">
        <p14:creationId xmlns:p14="http://schemas.microsoft.com/office/powerpoint/2010/main" val="4303287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6024F0E8-1900-4F32-A159-972C9AA2FB07}" type="datetime1">
              <a:rPr kumimoji="1" lang="ja-JP" altLang="en-US" smtClean="0"/>
              <a:t>2026/5/18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A522AD9-DC26-4897-A947-51F0B9B65580}" type="slidenum">
              <a:rPr kumimoji="1" lang="ja-JP" altLang="en-US" smtClean="0"/>
              <a:pPr/>
              <a:t>‹#›</a:t>
            </a:fld>
            <a:endParaRPr kumimoji="1" lang="ja-JP" altLang="en-US"/>
          </a:p>
        </p:txBody>
      </p:sp>
    </p:spTree>
    <p:extLst>
      <p:ext uri="{BB962C8B-B14F-4D97-AF65-F5344CB8AC3E}">
        <p14:creationId xmlns:p14="http://schemas.microsoft.com/office/powerpoint/2010/main" val="26117056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469DD7B9-6E0A-462B-A956-D436A2C74D81}" type="datetime1">
              <a:rPr kumimoji="1" lang="ja-JP" altLang="en-US" smtClean="0"/>
              <a:t>2026/5/18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A522AD9-DC26-4897-A947-51F0B9B65580}" type="slidenum">
              <a:rPr kumimoji="1" lang="ja-JP" altLang="en-US" smtClean="0"/>
              <a:t>‹#›</a:t>
            </a:fld>
            <a:endParaRPr kumimoji="1" lang="ja-JP" altLang="en-US"/>
          </a:p>
        </p:txBody>
      </p:sp>
    </p:spTree>
    <p:extLst>
      <p:ext uri="{BB962C8B-B14F-4D97-AF65-F5344CB8AC3E}">
        <p14:creationId xmlns:p14="http://schemas.microsoft.com/office/powerpoint/2010/main" val="22419881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513016BD-D1EE-4EF2-A384-0A07B472DDD6}" type="datetime1">
              <a:rPr kumimoji="1" lang="ja-JP" altLang="en-US" smtClean="0"/>
              <a:t>2026/5/18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6A522AD9-DC26-4897-A947-51F0B9B65580}" type="slidenum">
              <a:rPr kumimoji="1" lang="ja-JP" altLang="en-US" smtClean="0"/>
              <a:t>‹#›</a:t>
            </a:fld>
            <a:endParaRPr kumimoji="1" lang="ja-JP" altLang="en-US"/>
          </a:p>
        </p:txBody>
      </p:sp>
    </p:spTree>
    <p:extLst>
      <p:ext uri="{BB962C8B-B14F-4D97-AF65-F5344CB8AC3E}">
        <p14:creationId xmlns:p14="http://schemas.microsoft.com/office/powerpoint/2010/main" val="29451025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7089E13-9730-4126-83A3-162B9AA279C9}" type="datetime1">
              <a:rPr kumimoji="1" lang="ja-JP" altLang="en-US" smtClean="0"/>
              <a:t>2026/5/18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6A522AD9-DC26-4897-A947-51F0B9B65580}" type="slidenum">
              <a:rPr kumimoji="1" lang="ja-JP" altLang="en-US" smtClean="0"/>
              <a:t>‹#›</a:t>
            </a:fld>
            <a:endParaRPr kumimoji="1" lang="ja-JP" altLang="en-US"/>
          </a:p>
        </p:txBody>
      </p:sp>
    </p:spTree>
    <p:extLst>
      <p:ext uri="{BB962C8B-B14F-4D97-AF65-F5344CB8AC3E}">
        <p14:creationId xmlns:p14="http://schemas.microsoft.com/office/powerpoint/2010/main" val="15603277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8DBDBD-755E-4CF9-A63D-B014738B0BCC}" type="datetime1">
              <a:rPr kumimoji="1" lang="ja-JP" altLang="en-US" smtClean="0"/>
              <a:t>2026/5/18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6A522AD9-DC26-4897-A947-51F0B9B65580}" type="slidenum">
              <a:rPr kumimoji="1" lang="ja-JP" altLang="en-US" smtClean="0"/>
              <a:t>‹#›</a:t>
            </a:fld>
            <a:endParaRPr kumimoji="1" lang="ja-JP" altLang="en-US"/>
          </a:p>
        </p:txBody>
      </p:sp>
    </p:spTree>
    <p:extLst>
      <p:ext uri="{BB962C8B-B14F-4D97-AF65-F5344CB8AC3E}">
        <p14:creationId xmlns:p14="http://schemas.microsoft.com/office/powerpoint/2010/main" val="2350547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378DCC29-F2B2-4CBA-8CD4-F449E7C8339B}" type="datetime1">
              <a:rPr lang="ja-JP" altLang="en-US" smtClean="0">
                <a:solidFill>
                  <a:prstClr val="black">
                    <a:tint val="75000"/>
                  </a:prstClr>
                </a:solidFill>
              </a:rPr>
              <a:t>2026/5/18</a:t>
            </a:fld>
            <a:endParaRPr lang="ja-JP" altLang="en-US" dirty="0">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dirty="0">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vl1pPr>
          </a:lstStyle>
          <a:p>
            <a:pPr>
              <a:defRPr/>
            </a:pPr>
            <a:fld id="{7B3438CD-78F7-47F2-AE2D-4A572724E6AD}" type="slidenum">
              <a:rPr lang="ja-JP" altLang="en-US">
                <a:solidFill>
                  <a:prstClr val="black">
                    <a:tint val="75000"/>
                  </a:prstClr>
                </a:solidFill>
              </a:rPr>
              <a:pPr>
                <a:def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8253346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29D1706-3E40-47F1-A63F-0F64E472D631}" type="datetime1">
              <a:rPr kumimoji="1" lang="ja-JP" altLang="en-US" smtClean="0"/>
              <a:t>2026/5/18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A522AD9-DC26-4897-A947-51F0B9B65580}" type="slidenum">
              <a:rPr kumimoji="1" lang="ja-JP" altLang="en-US" smtClean="0"/>
              <a:t>‹#›</a:t>
            </a:fld>
            <a:endParaRPr kumimoji="1" lang="ja-JP" altLang="en-US"/>
          </a:p>
        </p:txBody>
      </p:sp>
    </p:spTree>
    <p:extLst>
      <p:ext uri="{BB962C8B-B14F-4D97-AF65-F5344CB8AC3E}">
        <p14:creationId xmlns:p14="http://schemas.microsoft.com/office/powerpoint/2010/main" val="357241836"/>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D3F183A-F450-4896-8D2C-B5CA85D58DD9}" type="datetime1">
              <a:rPr kumimoji="1" lang="ja-JP" altLang="en-US" smtClean="0"/>
              <a:t>2026/5/18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A522AD9-DC26-4897-A947-51F0B9B65580}" type="slidenum">
              <a:rPr kumimoji="1" lang="ja-JP" altLang="en-US" smtClean="0"/>
              <a:t>‹#›</a:t>
            </a:fld>
            <a:endParaRPr kumimoji="1" lang="ja-JP" altLang="en-US"/>
          </a:p>
        </p:txBody>
      </p:sp>
    </p:spTree>
    <p:extLst>
      <p:ext uri="{BB962C8B-B14F-4D97-AF65-F5344CB8AC3E}">
        <p14:creationId xmlns:p14="http://schemas.microsoft.com/office/powerpoint/2010/main" val="7738643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29D1706-3E40-47F1-A63F-0F64E472D631}" type="datetime1">
              <a:rPr kumimoji="1" lang="ja-JP" altLang="en-US" smtClean="0"/>
              <a:t>2026/5/18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A522AD9-DC26-4897-A947-51F0B9B65580}" type="slidenum">
              <a:rPr kumimoji="1" lang="ja-JP" altLang="en-US" smtClean="0"/>
              <a:t>‹#›</a:t>
            </a:fld>
            <a:endParaRPr kumimoji="1" lang="ja-JP" altLang="en-US"/>
          </a:p>
        </p:txBody>
      </p:sp>
    </p:spTree>
    <p:extLst>
      <p:ext uri="{BB962C8B-B14F-4D97-AF65-F5344CB8AC3E}">
        <p14:creationId xmlns:p14="http://schemas.microsoft.com/office/powerpoint/2010/main" val="674585394"/>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5D288EE-61BA-4894-BA89-1061B6044CA4}" type="datetime1">
              <a:rPr kumimoji="1" lang="ja-JP" altLang="en-US" smtClean="0"/>
              <a:t>2026/5/18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A522AD9-DC26-4897-A947-51F0B9B65580}" type="slidenum">
              <a:rPr kumimoji="1" lang="ja-JP" altLang="en-US" smtClean="0"/>
              <a:t>‹#›</a:t>
            </a:fld>
            <a:endParaRPr kumimoji="1" lang="ja-JP" altLang="en-US"/>
          </a:p>
        </p:txBody>
      </p:sp>
    </p:spTree>
    <p:extLst>
      <p:ext uri="{BB962C8B-B14F-4D97-AF65-F5344CB8AC3E}">
        <p14:creationId xmlns:p14="http://schemas.microsoft.com/office/powerpoint/2010/main" val="1368571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24"/>
            <a:ext cx="103632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3B30AF0E-1B4A-4BC3-98DE-6F0FD431F88A}" type="datetime1">
              <a:rPr lang="ja-JP" altLang="en-US" smtClean="0">
                <a:solidFill>
                  <a:prstClr val="black">
                    <a:tint val="75000"/>
                  </a:prstClr>
                </a:solidFill>
              </a:rPr>
              <a:t>2026/5/18</a:t>
            </a:fld>
            <a:endParaRPr lang="ja-JP" altLang="en-US" dirty="0">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dirty="0">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vl1pPr>
          </a:lstStyle>
          <a:p>
            <a:pPr>
              <a:defRPr/>
            </a:pPr>
            <a:fld id="{F00943DE-A5B9-44FD-913F-E875FCD6E1A6}" type="slidenum">
              <a:rPr lang="ja-JP" altLang="en-US">
                <a:solidFill>
                  <a:prstClr val="black">
                    <a:tint val="75000"/>
                  </a:prstClr>
                </a:solidFill>
              </a:rPr>
              <a:pPr>
                <a:def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011983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00BE092B-36A5-438A-9421-2A3877719DA3}" type="datetime1">
              <a:rPr lang="ja-JP" altLang="en-US" smtClean="0">
                <a:solidFill>
                  <a:prstClr val="black">
                    <a:tint val="75000"/>
                  </a:prstClr>
                </a:solidFill>
              </a:rPr>
              <a:t>2026/5/18</a:t>
            </a:fld>
            <a:endParaRPr lang="ja-JP" altLang="en-US" dirty="0">
              <a:solidFill>
                <a:prstClr val="black">
                  <a:tint val="75000"/>
                </a:prstClr>
              </a:solidFill>
            </a:endParaRPr>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dirty="0">
              <a:solidFill>
                <a:prstClr val="black">
                  <a:tint val="75000"/>
                </a:prstClr>
              </a:solidFill>
            </a:endParaRPr>
          </a:p>
        </p:txBody>
      </p:sp>
      <p:sp>
        <p:nvSpPr>
          <p:cNvPr id="7" name="スライド番号プレースホルダ 5"/>
          <p:cNvSpPr>
            <a:spLocks noGrp="1"/>
          </p:cNvSpPr>
          <p:nvPr>
            <p:ph type="sldNum" sz="quarter" idx="12"/>
          </p:nvPr>
        </p:nvSpPr>
        <p:spPr/>
        <p:txBody>
          <a:bodyPr/>
          <a:lstStyle>
            <a:lvl1pPr>
              <a:defRPr/>
            </a:lvl1pPr>
          </a:lstStyle>
          <a:p>
            <a:pPr>
              <a:defRPr/>
            </a:pPr>
            <a:fld id="{0EA9C70E-7B2A-4D33-B126-13E6B932D46C}" type="slidenum">
              <a:rPr lang="ja-JP" altLang="en-US">
                <a:solidFill>
                  <a:prstClr val="black">
                    <a:tint val="75000"/>
                  </a:prstClr>
                </a:solidFill>
              </a:rPr>
              <a:pPr>
                <a:def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034494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6193372" y="1535113"/>
            <a:ext cx="538903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6193372" y="2174875"/>
            <a:ext cx="538903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8EBF92A3-6F10-41E2-BAF5-112AD9F83272}" type="datetime1">
              <a:rPr lang="ja-JP" altLang="en-US" smtClean="0">
                <a:solidFill>
                  <a:prstClr val="black">
                    <a:tint val="75000"/>
                  </a:prstClr>
                </a:solidFill>
              </a:rPr>
              <a:t>2026/5/18</a:t>
            </a:fld>
            <a:endParaRPr lang="ja-JP" altLang="en-US" dirty="0">
              <a:solidFill>
                <a:prstClr val="black">
                  <a:tint val="75000"/>
                </a:prstClr>
              </a:solidFill>
            </a:endParaRPr>
          </a:p>
        </p:txBody>
      </p:sp>
      <p:sp>
        <p:nvSpPr>
          <p:cNvPr id="8" name="フッター プレースホルダ 4"/>
          <p:cNvSpPr>
            <a:spLocks noGrp="1"/>
          </p:cNvSpPr>
          <p:nvPr>
            <p:ph type="ftr" sz="quarter" idx="11"/>
          </p:nvPr>
        </p:nvSpPr>
        <p:spPr/>
        <p:txBody>
          <a:bodyPr/>
          <a:lstStyle>
            <a:lvl1pPr>
              <a:defRPr/>
            </a:lvl1pPr>
          </a:lstStyle>
          <a:p>
            <a:pPr>
              <a:defRPr/>
            </a:pPr>
            <a:endParaRPr lang="ja-JP" altLang="en-US" dirty="0">
              <a:solidFill>
                <a:prstClr val="black">
                  <a:tint val="75000"/>
                </a:prstClr>
              </a:solidFill>
            </a:endParaRPr>
          </a:p>
        </p:txBody>
      </p:sp>
      <p:sp>
        <p:nvSpPr>
          <p:cNvPr id="9" name="スライド番号プレースホルダ 5"/>
          <p:cNvSpPr>
            <a:spLocks noGrp="1"/>
          </p:cNvSpPr>
          <p:nvPr>
            <p:ph type="sldNum" sz="quarter" idx="12"/>
          </p:nvPr>
        </p:nvSpPr>
        <p:spPr/>
        <p:txBody>
          <a:bodyPr/>
          <a:lstStyle>
            <a:lvl1pPr>
              <a:defRPr/>
            </a:lvl1pPr>
          </a:lstStyle>
          <a:p>
            <a:pPr>
              <a:defRPr/>
            </a:pPr>
            <a:fld id="{3B5DF491-15DC-4689-8B78-C9CCC1405521}" type="slidenum">
              <a:rPr lang="ja-JP" altLang="en-US">
                <a:solidFill>
                  <a:prstClr val="black">
                    <a:tint val="75000"/>
                  </a:prstClr>
                </a:solidFill>
              </a:rPr>
              <a:pPr>
                <a:def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8787054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84BD27B-55CC-49F4-B9CF-0463093547BA}" type="datetime1">
              <a:rPr lang="ja-JP" altLang="en-US" smtClean="0">
                <a:solidFill>
                  <a:prstClr val="black">
                    <a:tint val="75000"/>
                  </a:prstClr>
                </a:solidFill>
              </a:rPr>
              <a:t>2026/5/18</a:t>
            </a:fld>
            <a:endParaRPr lang="ja-JP" altLang="en-US" dirty="0">
              <a:solidFill>
                <a:prstClr val="black">
                  <a:tint val="75000"/>
                </a:prstClr>
              </a:solidFill>
            </a:endParaRPr>
          </a:p>
        </p:txBody>
      </p:sp>
      <p:sp>
        <p:nvSpPr>
          <p:cNvPr id="4" name="フッター プレースホルダ 4"/>
          <p:cNvSpPr>
            <a:spLocks noGrp="1"/>
          </p:cNvSpPr>
          <p:nvPr>
            <p:ph type="ftr" sz="quarter" idx="11"/>
          </p:nvPr>
        </p:nvSpPr>
        <p:spPr/>
        <p:txBody>
          <a:bodyPr/>
          <a:lstStyle>
            <a:lvl1pPr>
              <a:defRPr/>
            </a:lvl1pPr>
          </a:lstStyle>
          <a:p>
            <a:pPr>
              <a:defRPr/>
            </a:pPr>
            <a:endParaRPr lang="ja-JP" altLang="en-US" dirty="0">
              <a:solidFill>
                <a:prstClr val="black">
                  <a:tint val="75000"/>
                </a:prstClr>
              </a:solidFill>
            </a:endParaRPr>
          </a:p>
        </p:txBody>
      </p:sp>
      <p:sp>
        <p:nvSpPr>
          <p:cNvPr id="5" name="スライド番号プレースホルダ 5"/>
          <p:cNvSpPr>
            <a:spLocks noGrp="1"/>
          </p:cNvSpPr>
          <p:nvPr>
            <p:ph type="sldNum" sz="quarter" idx="12"/>
          </p:nvPr>
        </p:nvSpPr>
        <p:spPr/>
        <p:txBody>
          <a:bodyPr/>
          <a:lstStyle>
            <a:lvl1pPr>
              <a:defRPr/>
            </a:lvl1pPr>
          </a:lstStyle>
          <a:p>
            <a:pPr>
              <a:defRPr/>
            </a:pPr>
            <a:fld id="{134E3A08-9D6E-4B47-B539-93DEF1238670}" type="slidenum">
              <a:rPr lang="ja-JP" altLang="en-US">
                <a:solidFill>
                  <a:prstClr val="black">
                    <a:tint val="75000"/>
                  </a:prstClr>
                </a:solidFill>
              </a:rPr>
              <a:pPr>
                <a:def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6939502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A9E2B0EA-1A21-4706-A9EA-F0203DA7C0B4}" type="datetime1">
              <a:rPr lang="ja-JP" altLang="en-US" smtClean="0">
                <a:solidFill>
                  <a:prstClr val="black">
                    <a:tint val="75000"/>
                  </a:prstClr>
                </a:solidFill>
              </a:rPr>
              <a:t>2026/5/18</a:t>
            </a:fld>
            <a:endParaRPr lang="ja-JP" altLang="en-US" dirty="0">
              <a:solidFill>
                <a:prstClr val="black">
                  <a:tint val="75000"/>
                </a:prstClr>
              </a:solidFill>
            </a:endParaRPr>
          </a:p>
        </p:txBody>
      </p:sp>
      <p:sp>
        <p:nvSpPr>
          <p:cNvPr id="3" name="フッター プレースホルダ 4"/>
          <p:cNvSpPr>
            <a:spLocks noGrp="1"/>
          </p:cNvSpPr>
          <p:nvPr>
            <p:ph type="ftr" sz="quarter" idx="11"/>
          </p:nvPr>
        </p:nvSpPr>
        <p:spPr/>
        <p:txBody>
          <a:bodyPr/>
          <a:lstStyle>
            <a:lvl1pPr>
              <a:defRPr/>
            </a:lvl1pPr>
          </a:lstStyle>
          <a:p>
            <a:pPr>
              <a:defRPr/>
            </a:pPr>
            <a:endParaRPr lang="ja-JP" altLang="en-US" dirty="0">
              <a:solidFill>
                <a:prstClr val="black">
                  <a:tint val="75000"/>
                </a:prstClr>
              </a:solidFill>
            </a:endParaRPr>
          </a:p>
        </p:txBody>
      </p:sp>
      <p:sp>
        <p:nvSpPr>
          <p:cNvPr id="4" name="スライド番号プレースホルダ 5"/>
          <p:cNvSpPr>
            <a:spLocks noGrp="1"/>
          </p:cNvSpPr>
          <p:nvPr>
            <p:ph type="sldNum" sz="quarter" idx="12"/>
          </p:nvPr>
        </p:nvSpPr>
        <p:spPr/>
        <p:txBody>
          <a:bodyPr/>
          <a:lstStyle>
            <a:lvl1pPr>
              <a:defRPr/>
            </a:lvl1pPr>
          </a:lstStyle>
          <a:p>
            <a:pPr>
              <a:defRPr/>
            </a:pPr>
            <a:fld id="{C984DB45-DA9E-49E9-8D6F-4AD149FC8F3B}" type="slidenum">
              <a:rPr lang="ja-JP" altLang="en-US">
                <a:solidFill>
                  <a:prstClr val="black">
                    <a:tint val="75000"/>
                  </a:prstClr>
                </a:solidFill>
              </a:rPr>
              <a:pPr>
                <a:def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977113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3050"/>
            <a:ext cx="4011084"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4766736" y="273071"/>
            <a:ext cx="68156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609600"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2D225182-0F53-4264-828A-871425F85024}" type="datetime1">
              <a:rPr lang="ja-JP" altLang="en-US" smtClean="0">
                <a:solidFill>
                  <a:prstClr val="black">
                    <a:tint val="75000"/>
                  </a:prstClr>
                </a:solidFill>
              </a:rPr>
              <a:t>2026/5/18</a:t>
            </a:fld>
            <a:endParaRPr lang="ja-JP" altLang="en-US" dirty="0">
              <a:solidFill>
                <a:prstClr val="black">
                  <a:tint val="75000"/>
                </a:prstClr>
              </a:solidFill>
            </a:endParaRPr>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dirty="0">
              <a:solidFill>
                <a:prstClr val="black">
                  <a:tint val="75000"/>
                </a:prstClr>
              </a:solidFill>
            </a:endParaRPr>
          </a:p>
        </p:txBody>
      </p:sp>
      <p:sp>
        <p:nvSpPr>
          <p:cNvPr id="7" name="スライド番号プレースホルダ 5"/>
          <p:cNvSpPr>
            <a:spLocks noGrp="1"/>
          </p:cNvSpPr>
          <p:nvPr>
            <p:ph type="sldNum" sz="quarter" idx="12"/>
          </p:nvPr>
        </p:nvSpPr>
        <p:spPr/>
        <p:txBody>
          <a:bodyPr/>
          <a:lstStyle>
            <a:lvl1pPr>
              <a:defRPr/>
            </a:lvl1pPr>
          </a:lstStyle>
          <a:p>
            <a:pPr>
              <a:defRPr/>
            </a:pPr>
            <a:fld id="{B6BC14F2-F706-49EF-9208-A1CFFDDE3FEA}" type="slidenum">
              <a:rPr lang="ja-JP" altLang="en-US">
                <a:solidFill>
                  <a:prstClr val="black">
                    <a:tint val="75000"/>
                  </a:prstClr>
                </a:solidFill>
              </a:rPr>
              <a:pPr>
                <a:def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91533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dirty="0"/>
          </a:p>
        </p:txBody>
      </p:sp>
      <p:sp>
        <p:nvSpPr>
          <p:cNvPr id="4" name="テキスト プレースホルダ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D67A8F35-F9FE-42DE-A988-48BE486F50DD}" type="datetime1">
              <a:rPr lang="ja-JP" altLang="en-US" smtClean="0">
                <a:solidFill>
                  <a:prstClr val="black">
                    <a:tint val="75000"/>
                  </a:prstClr>
                </a:solidFill>
              </a:rPr>
              <a:t>2026/5/18</a:t>
            </a:fld>
            <a:endParaRPr lang="ja-JP" altLang="en-US" dirty="0">
              <a:solidFill>
                <a:prstClr val="black">
                  <a:tint val="75000"/>
                </a:prstClr>
              </a:solidFill>
            </a:endParaRPr>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dirty="0">
              <a:solidFill>
                <a:prstClr val="black">
                  <a:tint val="75000"/>
                </a:prstClr>
              </a:solidFill>
            </a:endParaRPr>
          </a:p>
        </p:txBody>
      </p:sp>
      <p:sp>
        <p:nvSpPr>
          <p:cNvPr id="7" name="スライド番号プレースホルダ 5"/>
          <p:cNvSpPr>
            <a:spLocks noGrp="1"/>
          </p:cNvSpPr>
          <p:nvPr>
            <p:ph type="sldNum" sz="quarter" idx="12"/>
          </p:nvPr>
        </p:nvSpPr>
        <p:spPr/>
        <p:txBody>
          <a:bodyPr/>
          <a:lstStyle>
            <a:lvl1pPr>
              <a:defRPr/>
            </a:lvl1pPr>
          </a:lstStyle>
          <a:p>
            <a:pPr>
              <a:defRPr/>
            </a:pPr>
            <a:fld id="{68BB13D1-2B27-47F4-8483-7F400D45192C}" type="slidenum">
              <a:rPr lang="ja-JP" altLang="en-US">
                <a:solidFill>
                  <a:prstClr val="black">
                    <a:tint val="75000"/>
                  </a:prstClr>
                </a:solidFill>
              </a:rPr>
              <a:pPr>
                <a:def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049491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609600" y="1600206"/>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609600" y="6356362"/>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8C303D57-8360-4AA9-9932-95EC4698EA90}" type="datetime1">
              <a:rPr lang="ja-JP" altLang="en-US" smtClean="0">
                <a:solidFill>
                  <a:prstClr val="black">
                    <a:tint val="75000"/>
                  </a:prstClr>
                </a:solidFill>
              </a:rPr>
              <a:t>2026/5/18</a:t>
            </a:fld>
            <a:endParaRPr lang="ja-JP" altLang="en-US" dirty="0">
              <a:solidFill>
                <a:prstClr val="black">
                  <a:tint val="75000"/>
                </a:prstClr>
              </a:solidFill>
            </a:endParaRPr>
          </a:p>
        </p:txBody>
      </p:sp>
      <p:sp>
        <p:nvSpPr>
          <p:cNvPr id="5" name="フッター プレースホルダ 4"/>
          <p:cNvSpPr>
            <a:spLocks noGrp="1"/>
          </p:cNvSpPr>
          <p:nvPr>
            <p:ph type="ftr" sz="quarter" idx="3"/>
          </p:nvPr>
        </p:nvSpPr>
        <p:spPr>
          <a:xfrm>
            <a:off x="4165600" y="6356362"/>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ja-JP" altLang="en-US" dirty="0">
              <a:solidFill>
                <a:prstClr val="black">
                  <a:tint val="75000"/>
                </a:prstClr>
              </a:solidFill>
            </a:endParaRPr>
          </a:p>
        </p:txBody>
      </p:sp>
      <p:sp>
        <p:nvSpPr>
          <p:cNvPr id="6" name="スライド番号プレースホルダ 5"/>
          <p:cNvSpPr>
            <a:spLocks noGrp="1"/>
          </p:cNvSpPr>
          <p:nvPr>
            <p:ph type="sldNum" sz="quarter" idx="4"/>
          </p:nvPr>
        </p:nvSpPr>
        <p:spPr>
          <a:xfrm>
            <a:off x="9347200" y="6492876"/>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15C4D563-CEB3-45B3-A733-D804ADB5F96A}" type="slidenum">
              <a:rPr lang="ja-JP" altLang="en-US">
                <a:solidFill>
                  <a:prstClr val="black">
                    <a:tint val="75000"/>
                  </a:prstClr>
                </a:solidFill>
              </a:rPr>
              <a:pPr>
                <a:def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73995977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6" r:id="rId12"/>
  </p:sldLayoutIdLst>
  <p:hf hdr="0" ftr="0" dt="0"/>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9D1706-3E40-47F1-A63F-0F64E472D631}" type="datetime1">
              <a:rPr kumimoji="1" lang="ja-JP" altLang="en-US" smtClean="0"/>
              <a:t>2026/5/18</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522AD9-DC26-4897-A947-51F0B9B65580}" type="slidenum">
              <a:rPr kumimoji="1" lang="ja-JP" altLang="en-US" smtClean="0"/>
              <a:t>‹#›</a:t>
            </a:fld>
            <a:endParaRPr kumimoji="1" lang="ja-JP" altLang="en-US"/>
          </a:p>
        </p:txBody>
      </p:sp>
    </p:spTree>
    <p:extLst>
      <p:ext uri="{BB962C8B-B14F-4D97-AF65-F5344CB8AC3E}">
        <p14:creationId xmlns:p14="http://schemas.microsoft.com/office/powerpoint/2010/main" val="420434532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396023" y="753086"/>
            <a:ext cx="9182100" cy="2387600"/>
          </a:xfrm>
        </p:spPr>
        <p:txBody>
          <a:bodyPr>
            <a:normAutofit/>
          </a:bodyPr>
          <a:lstStyle/>
          <a:p>
            <a:pPr>
              <a:lnSpc>
                <a:spcPct val="100000"/>
              </a:lnSpc>
            </a:pPr>
            <a:r>
              <a:rPr lang="ja-JP" altLang="ja-JP" sz="3600" b="1" dirty="0">
                <a:latin typeface="Meiryo UI" panose="020B0604030504040204" pitchFamily="50" charset="-128"/>
                <a:ea typeface="Meiryo UI" panose="020B0604030504040204" pitchFamily="50" charset="-128"/>
                <a:cs typeface="Times New Roman" panose="02020603050405020304" pitchFamily="18" charset="0"/>
              </a:rPr>
              <a:t>障</a:t>
            </a:r>
            <a:r>
              <a:rPr lang="ja-JP" altLang="en-US" sz="3600" b="1" dirty="0">
                <a:latin typeface="Meiryo UI" panose="020B0604030504040204" pitchFamily="50" charset="-128"/>
                <a:ea typeface="Meiryo UI" panose="020B0604030504040204" pitchFamily="50" charset="-128"/>
                <a:cs typeface="Times New Roman" panose="02020603050405020304" pitchFamily="18" charset="0"/>
              </a:rPr>
              <a:t>害</a:t>
            </a:r>
            <a:r>
              <a:rPr lang="ja-JP" altLang="ja-JP" sz="3600" b="1" dirty="0">
                <a:latin typeface="Meiryo UI" panose="020B0604030504040204" pitchFamily="50" charset="-128"/>
                <a:ea typeface="Meiryo UI" panose="020B0604030504040204" pitchFamily="50" charset="-128"/>
                <a:cs typeface="Times New Roman" panose="02020603050405020304" pitchFamily="18" charset="0"/>
              </a:rPr>
              <a:t>福祉</a:t>
            </a:r>
            <a:r>
              <a:rPr lang="ja-JP" altLang="en-US" sz="3600" b="1" dirty="0">
                <a:latin typeface="Meiryo UI" panose="020B0604030504040204" pitchFamily="50" charset="-128"/>
                <a:ea typeface="Meiryo UI" panose="020B0604030504040204" pitchFamily="50" charset="-128"/>
                <a:cs typeface="Times New Roman" panose="02020603050405020304" pitchFamily="18" charset="0"/>
              </a:rPr>
              <a:t>サービス事業所における</a:t>
            </a:r>
            <a:br>
              <a:rPr lang="en-US" altLang="ja-JP" sz="3600" b="1" dirty="0">
                <a:latin typeface="Meiryo UI" panose="020B0604030504040204" pitchFamily="50" charset="-128"/>
                <a:ea typeface="Meiryo UI" panose="020B0604030504040204" pitchFamily="50" charset="-128"/>
                <a:cs typeface="Times New Roman" panose="02020603050405020304" pitchFamily="18" charset="0"/>
              </a:rPr>
            </a:br>
            <a:r>
              <a:rPr lang="ja-JP" altLang="ja-JP" sz="3600" b="1" dirty="0">
                <a:latin typeface="Meiryo UI" panose="020B0604030504040204" pitchFamily="50" charset="-128"/>
                <a:ea typeface="Meiryo UI" panose="020B0604030504040204" pitchFamily="50" charset="-128"/>
                <a:cs typeface="Times New Roman" panose="02020603050405020304" pitchFamily="18" charset="0"/>
              </a:rPr>
              <a:t>個人情報</a:t>
            </a:r>
            <a:r>
              <a:rPr lang="ja-JP" altLang="en-US" sz="3600" b="1" dirty="0">
                <a:latin typeface="Meiryo UI" panose="020B0604030504040204" pitchFamily="50" charset="-128"/>
                <a:ea typeface="Meiryo UI" panose="020B0604030504040204" pitchFamily="50" charset="-128"/>
                <a:cs typeface="Times New Roman" panose="02020603050405020304" pitchFamily="18" charset="0"/>
              </a:rPr>
              <a:t>の取り扱い</a:t>
            </a:r>
            <a:r>
              <a:rPr lang="ja-JP" altLang="ja-JP" sz="3600" b="1" dirty="0">
                <a:latin typeface="Meiryo UI" panose="020B0604030504040204" pitchFamily="50" charset="-128"/>
                <a:ea typeface="Meiryo UI" panose="020B0604030504040204" pitchFamily="50" charset="-128"/>
                <a:cs typeface="Times New Roman" panose="02020603050405020304" pitchFamily="18" charset="0"/>
              </a:rPr>
              <a:t>について</a:t>
            </a:r>
            <a:endParaRPr lang="ja-JP" altLang="en-US" sz="3600" b="1" dirty="0">
              <a:latin typeface="Meiryo UI" panose="020B0604030504040204" pitchFamily="50" charset="-128"/>
              <a:ea typeface="Meiryo UI" panose="020B0604030504040204" pitchFamily="50" charset="-128"/>
            </a:endParaRPr>
          </a:p>
        </p:txBody>
      </p:sp>
      <p:sp>
        <p:nvSpPr>
          <p:cNvPr id="4" name="サブタイトル 4"/>
          <p:cNvSpPr>
            <a:spLocks noGrp="1"/>
          </p:cNvSpPr>
          <p:nvPr>
            <p:ph type="subTitle" idx="1"/>
          </p:nvPr>
        </p:nvSpPr>
        <p:spPr>
          <a:xfrm>
            <a:off x="1034073" y="3870800"/>
            <a:ext cx="9906000" cy="1508179"/>
          </a:xfrm>
        </p:spPr>
        <p:txBody>
          <a:bodyPr>
            <a:normAutofit lnSpcReduction="10000"/>
          </a:bodyPr>
          <a:lstStyle/>
          <a:p>
            <a:pPr eaLnBrk="1" hangingPunct="1"/>
            <a:r>
              <a:rPr lang="ja-JP" altLang="en-US" sz="2800" dirty="0">
                <a:latin typeface="メイリオ" panose="020B0604030504040204" pitchFamily="50" charset="-128"/>
                <a:ea typeface="メイリオ" panose="020B0604030504040204" pitchFamily="50" charset="-128"/>
                <a:cs typeface="Meiryo UI" panose="020B0604030504040204" pitchFamily="50" charset="-128"/>
              </a:rPr>
              <a:t>令和８年６月２６日、３０日</a:t>
            </a:r>
            <a:endParaRPr lang="en-US" altLang="ja-JP" sz="2800" dirty="0">
              <a:latin typeface="メイリオ" panose="020B0604030504040204" pitchFamily="50" charset="-128"/>
              <a:ea typeface="メイリオ" panose="020B0604030504040204" pitchFamily="50" charset="-128"/>
              <a:cs typeface="Meiryo UI" panose="020B0604030504040204" pitchFamily="50" charset="-128"/>
            </a:endParaRPr>
          </a:p>
          <a:p>
            <a:pPr eaLnBrk="1" hangingPunct="1"/>
            <a:endParaRPr lang="en-US" altLang="ja-JP" sz="2800" dirty="0">
              <a:latin typeface="メイリオ" panose="020B0604030504040204" pitchFamily="50" charset="-128"/>
              <a:ea typeface="メイリオ" panose="020B0604030504040204" pitchFamily="50" charset="-128"/>
              <a:cs typeface="Meiryo UI" panose="020B0604030504040204" pitchFamily="50" charset="-128"/>
            </a:endParaRPr>
          </a:p>
          <a:p>
            <a:pPr eaLnBrk="1" hangingPunct="1"/>
            <a:r>
              <a:rPr lang="ja-JP" altLang="en-US" sz="2800" dirty="0">
                <a:latin typeface="メイリオ" panose="020B0604030504040204" pitchFamily="50" charset="-128"/>
                <a:ea typeface="メイリオ" panose="020B0604030504040204" pitchFamily="50" charset="-128"/>
                <a:cs typeface="Meiryo UI" panose="020B0604030504040204" pitchFamily="50" charset="-128"/>
              </a:rPr>
              <a:t>　　　　　　　　　　　　　　　　福井市障がい福祉課</a:t>
            </a:r>
            <a:endParaRPr lang="en-US" altLang="ja-JP" sz="28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 name="正方形/長方形 4"/>
          <p:cNvSpPr/>
          <p:nvPr/>
        </p:nvSpPr>
        <p:spPr>
          <a:xfrm>
            <a:off x="1415073" y="3275481"/>
            <a:ext cx="9144000" cy="144000"/>
          </a:xfrm>
          <a:prstGeom prst="rect">
            <a:avLst/>
          </a:prstGeom>
          <a:solidFill>
            <a:srgbClr val="0000FF"/>
          </a:solidFill>
          <a:ln>
            <a:solidFill>
              <a:srgbClr val="0000FF"/>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sz="2031" b="1"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3831792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8544712" y="6450012"/>
            <a:ext cx="2311400" cy="365125"/>
          </a:xfrm>
        </p:spPr>
        <p:txBody>
          <a:bodyPr/>
          <a:lstStyle/>
          <a:p>
            <a:pPr>
              <a:defRPr/>
            </a:pPr>
            <a:fld id="{C984DB45-DA9E-49E9-8D6F-4AD149FC8F3B}" type="slidenum">
              <a:rPr lang="ja-JP" altLang="en-US" sz="1400">
                <a:solidFill>
                  <a:prstClr val="black">
                    <a:tint val="75000"/>
                  </a:prstClr>
                </a:solidFill>
                <a:latin typeface="Meiryo UI" panose="020B0604030504040204" pitchFamily="50" charset="-128"/>
                <a:ea typeface="Meiryo UI" panose="020B0604030504040204" pitchFamily="50" charset="-128"/>
              </a:rPr>
              <a:pPr>
                <a:defRPr/>
              </a:pPr>
              <a:t>1</a:t>
            </a:fld>
            <a:endParaRPr lang="ja-JP" altLang="en-US" sz="1400" dirty="0">
              <a:solidFill>
                <a:prstClr val="black">
                  <a:tint val="75000"/>
                </a:prstClr>
              </a:solidFill>
              <a:latin typeface="Meiryo UI" panose="020B0604030504040204" pitchFamily="50" charset="-128"/>
              <a:ea typeface="Meiryo UI" panose="020B0604030504040204" pitchFamily="50" charset="-128"/>
            </a:endParaRPr>
          </a:p>
        </p:txBody>
      </p:sp>
      <p:sp>
        <p:nvSpPr>
          <p:cNvPr id="3" name="角丸四角形 5">
            <a:extLst>
              <a:ext uri="{FF2B5EF4-FFF2-40B4-BE49-F238E27FC236}">
                <a16:creationId xmlns:a16="http://schemas.microsoft.com/office/drawing/2014/main" id="{2298D0BB-F530-457B-F854-8AD2F94B28E7}"/>
              </a:ext>
            </a:extLst>
          </p:cNvPr>
          <p:cNvSpPr/>
          <p:nvPr/>
        </p:nvSpPr>
        <p:spPr>
          <a:xfrm>
            <a:off x="1733014" y="1043793"/>
            <a:ext cx="8714014" cy="4242812"/>
          </a:xfrm>
          <a:prstGeom prst="roundRect">
            <a:avLst>
              <a:gd name="adj" fmla="val 5711"/>
            </a:avLst>
          </a:prstGeom>
          <a:ln>
            <a:solidFill>
              <a:schemeClr val="accent6">
                <a:lumMod val="75000"/>
              </a:schemeClr>
            </a:solidFill>
          </a:ln>
        </p:spPr>
        <p:style>
          <a:lnRef idx="2">
            <a:schemeClr val="accent2"/>
          </a:lnRef>
          <a:fillRef idx="1">
            <a:schemeClr val="lt1"/>
          </a:fillRef>
          <a:effectRef idx="0">
            <a:schemeClr val="accent2"/>
          </a:effectRef>
          <a:fontRef idx="minor">
            <a:schemeClr val="dk1"/>
          </a:fontRef>
        </p:style>
        <p:txBody>
          <a:bodyPr rtlCol="0" anchor="b"/>
          <a:lstStyle/>
          <a:p>
            <a:pPr marL="266700" defTabSz="914400" fontAlgn="base">
              <a:spcBef>
                <a:spcPct val="0"/>
              </a:spcBef>
              <a:spcAft>
                <a:spcPts val="600"/>
              </a:spcAft>
              <a:defRPr/>
            </a:pPr>
            <a:endParaRPr kumimoji="1" lang="en-US" altLang="ja-JP" dirty="0">
              <a:solidFill>
                <a:prstClr val="black"/>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A3C9483A-C6D4-D5FD-5605-F44134199E35}"/>
              </a:ext>
            </a:extLst>
          </p:cNvPr>
          <p:cNvSpPr txBox="1"/>
          <p:nvPr/>
        </p:nvSpPr>
        <p:spPr>
          <a:xfrm>
            <a:off x="1949678" y="1571396"/>
            <a:ext cx="8250778" cy="2554545"/>
          </a:xfrm>
          <a:prstGeom prst="rect">
            <a:avLst/>
          </a:prstGeom>
          <a:noFill/>
        </p:spPr>
        <p:txBody>
          <a:bodyPr wrap="square" rtlCol="0">
            <a:spAutoFit/>
          </a:bodyPr>
          <a:lstStyle/>
          <a:p>
            <a:pPr marL="342900" indent="-342900" defTabSz="914400" fontAlgn="base">
              <a:spcBef>
                <a:spcPct val="0"/>
              </a:spcBef>
              <a:spcAft>
                <a:spcPct val="0"/>
              </a:spcAft>
              <a:buFont typeface="Wingdings" panose="05000000000000000000" pitchFamily="2" charset="2"/>
              <a:buChar char="l"/>
              <a:defRPr/>
            </a:pPr>
            <a:r>
              <a:rPr kumimoji="1" lang="ja-JP" altLang="en-US" sz="2000" dirty="0">
                <a:solidFill>
                  <a:srgbClr val="000000"/>
                </a:solidFill>
                <a:latin typeface="Meiryo UI" panose="020B0604030504040204" pitchFamily="50" charset="-128"/>
                <a:ea typeface="Meiryo UI" panose="020B0604030504040204" pitchFamily="50" charset="-128"/>
              </a:rPr>
              <a:t>氏名、生年月日その他の記述等により特定の個人を識別できるもの（</a:t>
            </a:r>
            <a:r>
              <a:rPr kumimoji="1" lang="ja-JP" altLang="en-US" sz="2000" b="1" u="sng" dirty="0">
                <a:solidFill>
                  <a:srgbClr val="000000"/>
                </a:solidFill>
                <a:latin typeface="Meiryo UI" panose="020B0604030504040204" pitchFamily="50" charset="-128"/>
                <a:ea typeface="Meiryo UI" panose="020B0604030504040204" pitchFamily="50" charset="-128"/>
              </a:rPr>
              <a:t>他の情報と</a:t>
            </a:r>
            <a:r>
              <a:rPr kumimoji="1" lang="ja-JP" altLang="en-US" sz="2000" b="1" u="sng" dirty="0">
                <a:solidFill>
                  <a:srgbClr val="FF0000"/>
                </a:solidFill>
                <a:latin typeface="Meiryo UI" panose="020B0604030504040204" pitchFamily="50" charset="-128"/>
                <a:ea typeface="Meiryo UI" panose="020B0604030504040204" pitchFamily="50" charset="-128"/>
              </a:rPr>
              <a:t>容易に</a:t>
            </a:r>
            <a:r>
              <a:rPr kumimoji="1" lang="ja-JP" altLang="en-US" sz="2000" b="1" u="sng" dirty="0">
                <a:solidFill>
                  <a:srgbClr val="000000"/>
                </a:solidFill>
                <a:latin typeface="Meiryo UI" panose="020B0604030504040204" pitchFamily="50" charset="-128"/>
                <a:ea typeface="Meiryo UI" panose="020B0604030504040204" pitchFamily="50" charset="-128"/>
              </a:rPr>
              <a:t>照合することで</a:t>
            </a:r>
            <a:r>
              <a:rPr kumimoji="1" lang="ja-JP" altLang="en-US" sz="2000" dirty="0">
                <a:solidFill>
                  <a:srgbClr val="000000"/>
                </a:solidFill>
                <a:latin typeface="Meiryo UI" panose="020B0604030504040204" pitchFamily="50" charset="-128"/>
                <a:ea typeface="Meiryo UI" panose="020B0604030504040204" pitchFamily="50" charset="-128"/>
              </a:rPr>
              <a:t>、特定の個人を識別できる場合も含む）</a:t>
            </a:r>
            <a:endParaRPr kumimoji="1" lang="en-US" altLang="ja-JP" sz="2000" dirty="0">
              <a:solidFill>
                <a:srgbClr val="000000"/>
              </a:solidFill>
              <a:latin typeface="Meiryo UI" panose="020B0604030504040204" pitchFamily="50" charset="-128"/>
              <a:ea typeface="Meiryo UI" panose="020B0604030504040204" pitchFamily="50" charset="-128"/>
            </a:endParaRPr>
          </a:p>
          <a:p>
            <a:pPr marL="342900" indent="-342900" defTabSz="914400" fontAlgn="base">
              <a:spcBef>
                <a:spcPct val="0"/>
              </a:spcBef>
              <a:spcAft>
                <a:spcPct val="0"/>
              </a:spcAft>
              <a:buFont typeface="Wingdings" panose="05000000000000000000" pitchFamily="2" charset="2"/>
              <a:buChar char="l"/>
              <a:defRPr/>
            </a:pPr>
            <a:endParaRPr kumimoji="1" lang="en-US" altLang="ja-JP" sz="2000" dirty="0">
              <a:solidFill>
                <a:srgbClr val="000000"/>
              </a:solidFill>
              <a:latin typeface="Meiryo UI" panose="020B0604030504040204" pitchFamily="50" charset="-128"/>
              <a:ea typeface="Meiryo UI" panose="020B0604030504040204" pitchFamily="50" charset="-128"/>
            </a:endParaRPr>
          </a:p>
          <a:p>
            <a:pPr marL="342900" indent="-342900" defTabSz="914400" fontAlgn="base">
              <a:spcBef>
                <a:spcPct val="0"/>
              </a:spcBef>
              <a:spcAft>
                <a:spcPct val="0"/>
              </a:spcAft>
              <a:buFont typeface="Wingdings" panose="05000000000000000000" pitchFamily="2" charset="2"/>
              <a:buChar char="l"/>
              <a:defRPr/>
            </a:pPr>
            <a:endParaRPr kumimoji="1" lang="en-US" altLang="ja-JP" sz="2000" dirty="0">
              <a:solidFill>
                <a:srgbClr val="000000"/>
              </a:solidFill>
              <a:latin typeface="Meiryo UI" panose="020B0604030504040204" pitchFamily="50" charset="-128"/>
              <a:ea typeface="Meiryo UI" panose="020B0604030504040204" pitchFamily="50" charset="-128"/>
            </a:endParaRPr>
          </a:p>
          <a:p>
            <a:pPr marL="342900" indent="-342900" defTabSz="914400" fontAlgn="base">
              <a:spcBef>
                <a:spcPct val="0"/>
              </a:spcBef>
              <a:spcAft>
                <a:spcPct val="0"/>
              </a:spcAft>
              <a:buFont typeface="Wingdings" panose="05000000000000000000" pitchFamily="2" charset="2"/>
              <a:buChar char="l"/>
              <a:defRPr/>
            </a:pPr>
            <a:endParaRPr kumimoji="1" lang="en-US" altLang="ja-JP" sz="2000" dirty="0">
              <a:solidFill>
                <a:prstClr val="black"/>
              </a:solidFill>
              <a:latin typeface="Meiryo UI" panose="020B0604030504040204" pitchFamily="50" charset="-128"/>
              <a:ea typeface="Meiryo UI" panose="020B0604030504040204" pitchFamily="50" charset="-128"/>
            </a:endParaRPr>
          </a:p>
          <a:p>
            <a:pPr marL="342900" indent="-342900" defTabSz="914400" fontAlgn="base">
              <a:spcBef>
                <a:spcPct val="0"/>
              </a:spcBef>
              <a:spcAft>
                <a:spcPct val="0"/>
              </a:spcAft>
              <a:buFont typeface="Wingdings" panose="05000000000000000000" pitchFamily="2" charset="2"/>
              <a:buChar char="l"/>
              <a:defRPr/>
            </a:pPr>
            <a:endParaRPr kumimoji="1" lang="en-US" altLang="ja-JP" sz="2000" dirty="0">
              <a:solidFill>
                <a:prstClr val="black"/>
              </a:solidFill>
              <a:latin typeface="Meiryo UI" panose="020B0604030504040204" pitchFamily="50" charset="-128"/>
              <a:ea typeface="Meiryo UI" panose="020B0604030504040204" pitchFamily="50" charset="-128"/>
            </a:endParaRPr>
          </a:p>
          <a:p>
            <a:pPr marL="342900" indent="-342900" defTabSz="914400" fontAlgn="base">
              <a:spcBef>
                <a:spcPct val="0"/>
              </a:spcBef>
              <a:spcAft>
                <a:spcPct val="0"/>
              </a:spcAft>
              <a:buFont typeface="Wingdings" panose="05000000000000000000" pitchFamily="2" charset="2"/>
              <a:buChar char="l"/>
              <a:defRPr/>
            </a:pPr>
            <a:r>
              <a:rPr kumimoji="1" lang="ja-JP" altLang="en-US" sz="2000" b="1" dirty="0">
                <a:solidFill>
                  <a:srgbClr val="000000"/>
                </a:solidFill>
                <a:latin typeface="Meiryo UI" panose="020B0604030504040204" pitchFamily="50" charset="-128"/>
                <a:ea typeface="Meiryo UI" panose="020B0604030504040204" pitchFamily="50" charset="-128"/>
              </a:rPr>
              <a:t>個人識別符号</a:t>
            </a:r>
            <a:r>
              <a:rPr kumimoji="1" lang="ja-JP" altLang="en-US" sz="2000" dirty="0">
                <a:solidFill>
                  <a:srgbClr val="000000"/>
                </a:solidFill>
                <a:latin typeface="Meiryo UI" panose="020B0604030504040204" pitchFamily="50" charset="-128"/>
                <a:ea typeface="Meiryo UI" panose="020B0604030504040204" pitchFamily="50" charset="-128"/>
              </a:rPr>
              <a:t>（電子機器で用いるために</a:t>
            </a:r>
            <a:r>
              <a:rPr kumimoji="1" lang="ja-JP" altLang="en-US" sz="2000" u="sng" dirty="0">
                <a:solidFill>
                  <a:srgbClr val="000000"/>
                </a:solidFill>
                <a:latin typeface="Meiryo UI" panose="020B0604030504040204" pitchFamily="50" charset="-128"/>
                <a:ea typeface="Meiryo UI" panose="020B0604030504040204" pitchFamily="50" charset="-128"/>
              </a:rPr>
              <a:t>身体的特徴を符号化したもの</a:t>
            </a:r>
            <a:r>
              <a:rPr kumimoji="1" lang="ja-JP" altLang="en-US" sz="2000" dirty="0">
                <a:solidFill>
                  <a:srgbClr val="000000"/>
                </a:solidFill>
                <a:latin typeface="Meiryo UI" panose="020B0604030504040204" pitchFamily="50" charset="-128"/>
                <a:ea typeface="Meiryo UI" panose="020B0604030504040204" pitchFamily="50" charset="-128"/>
              </a:rPr>
              <a:t>、</a:t>
            </a:r>
            <a:r>
              <a:rPr kumimoji="1" lang="ja-JP" altLang="en-US" sz="2000" u="sng" dirty="0">
                <a:solidFill>
                  <a:srgbClr val="000000"/>
                </a:solidFill>
                <a:latin typeface="Meiryo UI" panose="020B0604030504040204" pitchFamily="50" charset="-128"/>
                <a:ea typeface="Meiryo UI" panose="020B0604030504040204" pitchFamily="50" charset="-128"/>
              </a:rPr>
              <a:t>対象者ごとに氏名の代わりに割り振った番号</a:t>
            </a:r>
            <a:r>
              <a:rPr kumimoji="1" lang="ja-JP" altLang="en-US" sz="2000" dirty="0">
                <a:solidFill>
                  <a:srgbClr val="000000"/>
                </a:solidFill>
                <a:latin typeface="Meiryo UI" panose="020B0604030504040204" pitchFamily="50" charset="-128"/>
                <a:ea typeface="Meiryo UI" panose="020B0604030504040204" pitchFamily="50" charset="-128"/>
              </a:rPr>
              <a:t>）が含まれ、政令で定めるもの</a:t>
            </a:r>
            <a:endParaRPr kumimoji="1" lang="en-US" altLang="ja-JP" sz="2000" dirty="0">
              <a:solidFill>
                <a:prstClr val="black"/>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AE3F267E-A4C9-8556-9E5B-CB9028449EF0}"/>
              </a:ext>
            </a:extLst>
          </p:cNvPr>
          <p:cNvSpPr/>
          <p:nvPr/>
        </p:nvSpPr>
        <p:spPr>
          <a:xfrm>
            <a:off x="1701153" y="5534643"/>
            <a:ext cx="8960868" cy="784830"/>
          </a:xfrm>
          <a:prstGeom prst="rect">
            <a:avLst/>
          </a:prstGeom>
        </p:spPr>
        <p:txBody>
          <a:bodyPr wrap="square">
            <a:spAutoFit/>
          </a:bodyPr>
          <a:lstStyle/>
          <a:p>
            <a:pPr marL="342900" indent="-342900" defTabSz="914400" fontAlgn="base">
              <a:spcBef>
                <a:spcPct val="0"/>
              </a:spcBef>
              <a:spcAft>
                <a:spcPts val="600"/>
              </a:spcAft>
              <a:buFont typeface="Wingdings" panose="05000000000000000000" pitchFamily="2" charset="2"/>
              <a:buChar char="ü"/>
              <a:defRPr/>
            </a:pPr>
            <a:r>
              <a:rPr kumimoji="1" lang="ja-JP" altLang="en-US" sz="2000" dirty="0">
                <a:solidFill>
                  <a:prstClr val="black"/>
                </a:solidFill>
                <a:latin typeface="Meiryo UI" panose="020B0604030504040204" pitchFamily="50" charset="-128"/>
                <a:ea typeface="Meiryo UI" panose="020B0604030504040204" pitchFamily="50" charset="-128"/>
              </a:rPr>
              <a:t>「氏名」、「顔写真」又は「個人識別符号」は、</a:t>
            </a:r>
            <a:r>
              <a:rPr kumimoji="1" lang="ja-JP" altLang="en-US" sz="2000" u="sng" dirty="0">
                <a:solidFill>
                  <a:prstClr val="black"/>
                </a:solidFill>
                <a:latin typeface="Meiryo UI" panose="020B0604030504040204" pitchFamily="50" charset="-128"/>
                <a:ea typeface="Meiryo UI" panose="020B0604030504040204" pitchFamily="50" charset="-128"/>
              </a:rPr>
              <a:t>その情報単体で</a:t>
            </a:r>
            <a:r>
              <a:rPr kumimoji="1" lang="ja-JP" altLang="en-US" sz="2000" dirty="0">
                <a:solidFill>
                  <a:prstClr val="black"/>
                </a:solidFill>
                <a:latin typeface="Meiryo UI" panose="020B0604030504040204" pitchFamily="50" charset="-128"/>
                <a:ea typeface="Meiryo UI" panose="020B0604030504040204" pitchFamily="50" charset="-128"/>
              </a:rPr>
              <a:t>個人情報に該当する</a:t>
            </a:r>
            <a:endParaRPr kumimoji="1" lang="en-US" altLang="ja-JP" sz="2000" dirty="0">
              <a:solidFill>
                <a:prstClr val="black"/>
              </a:solidFill>
              <a:latin typeface="Meiryo UI" panose="020B0604030504040204" pitchFamily="50" charset="-128"/>
              <a:ea typeface="Meiryo UI" panose="020B0604030504040204" pitchFamily="50" charset="-128"/>
            </a:endParaRPr>
          </a:p>
          <a:p>
            <a:pPr marL="342900" indent="-342900" defTabSz="914400" fontAlgn="base">
              <a:spcBef>
                <a:spcPct val="0"/>
              </a:spcBef>
              <a:spcAft>
                <a:spcPts val="600"/>
              </a:spcAft>
              <a:buFont typeface="Wingdings" panose="05000000000000000000" pitchFamily="2" charset="2"/>
              <a:buChar char="ü"/>
              <a:defRPr/>
            </a:pPr>
            <a:r>
              <a:rPr kumimoji="1" lang="ja-JP" altLang="en-US" sz="2000" dirty="0">
                <a:solidFill>
                  <a:prstClr val="black"/>
                </a:solidFill>
                <a:latin typeface="Meiryo UI" panose="020B0604030504040204" pitchFamily="50" charset="-128"/>
                <a:ea typeface="Meiryo UI" panose="020B0604030504040204" pitchFamily="50" charset="-128"/>
              </a:rPr>
              <a:t>個人の氏名の入ったメールアドレスも個人情報にあたる</a:t>
            </a:r>
          </a:p>
        </p:txBody>
      </p:sp>
      <p:sp>
        <p:nvSpPr>
          <p:cNvPr id="8" name="テキスト ボックス 7">
            <a:extLst>
              <a:ext uri="{FF2B5EF4-FFF2-40B4-BE49-F238E27FC236}">
                <a16:creationId xmlns:a16="http://schemas.microsoft.com/office/drawing/2014/main" id="{9BD067F2-16E0-03D1-AB7B-7C3435181E4B}"/>
              </a:ext>
            </a:extLst>
          </p:cNvPr>
          <p:cNvSpPr txBox="1"/>
          <p:nvPr/>
        </p:nvSpPr>
        <p:spPr>
          <a:xfrm>
            <a:off x="1949678" y="1107539"/>
            <a:ext cx="8250778" cy="400110"/>
          </a:xfrm>
          <a:prstGeom prst="rect">
            <a:avLst/>
          </a:prstGeom>
          <a:noFill/>
        </p:spPr>
        <p:txBody>
          <a:bodyPr wrap="square" rtlCol="0">
            <a:spAutoFit/>
          </a:bodyPr>
          <a:lstStyle/>
          <a:p>
            <a:pPr defTabSz="914400" fontAlgn="base">
              <a:spcBef>
                <a:spcPct val="0"/>
              </a:spcBef>
              <a:spcAft>
                <a:spcPct val="0"/>
              </a:spcAft>
              <a:defRPr/>
            </a:pPr>
            <a:r>
              <a:rPr kumimoji="1" lang="ja-JP" altLang="en-US" sz="2000" dirty="0">
                <a:solidFill>
                  <a:prstClr val="black"/>
                </a:solidFill>
                <a:latin typeface="Meiryo UI" panose="020B0604030504040204" pitchFamily="50" charset="-128"/>
                <a:ea typeface="Meiryo UI" panose="020B0604030504040204" pitchFamily="50" charset="-128"/>
              </a:rPr>
              <a:t>「</a:t>
            </a:r>
            <a:r>
              <a:rPr kumimoji="1" lang="ja-JP" altLang="en-US" sz="2000" dirty="0">
                <a:solidFill>
                  <a:srgbClr val="FF0000"/>
                </a:solidFill>
                <a:latin typeface="Meiryo UI" panose="020B0604030504040204" pitchFamily="50" charset="-128"/>
                <a:ea typeface="Meiryo UI" panose="020B0604030504040204" pitchFamily="50" charset="-128"/>
              </a:rPr>
              <a:t>個人情報</a:t>
            </a:r>
            <a:r>
              <a:rPr kumimoji="1" lang="ja-JP" altLang="en-US" sz="2000" dirty="0">
                <a:solidFill>
                  <a:prstClr val="black"/>
                </a:solidFill>
                <a:latin typeface="Meiryo UI" panose="020B0604030504040204" pitchFamily="50" charset="-128"/>
                <a:ea typeface="Meiryo UI" panose="020B0604030504040204" pitchFamily="50" charset="-128"/>
              </a:rPr>
              <a:t>」とは</a:t>
            </a:r>
            <a:r>
              <a:rPr kumimoji="1" lang="ja-JP" altLang="en-US" sz="2000" u="sng" dirty="0">
                <a:latin typeface="Meiryo UI" panose="020B0604030504040204" pitchFamily="50" charset="-128"/>
                <a:ea typeface="Meiryo UI" panose="020B0604030504040204" pitchFamily="50" charset="-128"/>
              </a:rPr>
              <a:t>生存する個人</a:t>
            </a:r>
            <a:r>
              <a:rPr kumimoji="1" lang="ja-JP" altLang="en-US" sz="2000" u="sng" dirty="0">
                <a:solidFill>
                  <a:prstClr val="black"/>
                </a:solidFill>
                <a:latin typeface="Meiryo UI" panose="020B0604030504040204" pitchFamily="50" charset="-128"/>
                <a:ea typeface="Meiryo UI" panose="020B0604030504040204" pitchFamily="50" charset="-128"/>
              </a:rPr>
              <a:t>に関する情報</a:t>
            </a:r>
            <a:r>
              <a:rPr kumimoji="1" lang="ja-JP" altLang="en-US" sz="2000" dirty="0">
                <a:solidFill>
                  <a:prstClr val="black"/>
                </a:solidFill>
                <a:latin typeface="Meiryo UI" panose="020B0604030504040204" pitchFamily="50" charset="-128"/>
                <a:ea typeface="Meiryo UI" panose="020B0604030504040204" pitchFamily="50" charset="-128"/>
              </a:rPr>
              <a:t>で、次に該当するもの</a:t>
            </a:r>
            <a:endParaRPr kumimoji="1" lang="en-US" altLang="ja-JP" sz="2000" dirty="0">
              <a:solidFill>
                <a:prstClr val="black"/>
              </a:solidFill>
              <a:latin typeface="Meiryo UI" panose="020B0604030504040204" pitchFamily="50" charset="-128"/>
              <a:ea typeface="Meiryo UI" panose="020B0604030504040204" pitchFamily="50" charset="-128"/>
            </a:endParaRPr>
          </a:p>
        </p:txBody>
      </p:sp>
      <p:pic>
        <p:nvPicPr>
          <p:cNvPr id="16" name="図 15">
            <a:extLst>
              <a:ext uri="{FF2B5EF4-FFF2-40B4-BE49-F238E27FC236}">
                <a16:creationId xmlns:a16="http://schemas.microsoft.com/office/drawing/2014/main" id="{975F30A7-0A2B-DC67-0628-48B66ED9641E}"/>
              </a:ext>
            </a:extLst>
          </p:cNvPr>
          <p:cNvPicPr>
            <a:picLocks noChangeAspect="1"/>
          </p:cNvPicPr>
          <p:nvPr/>
        </p:nvPicPr>
        <p:blipFill>
          <a:blip r:embed="rId3"/>
          <a:stretch>
            <a:fillRect/>
          </a:stretch>
        </p:blipFill>
        <p:spPr>
          <a:xfrm>
            <a:off x="2405980" y="2226278"/>
            <a:ext cx="6051160" cy="1084120"/>
          </a:xfrm>
          <a:prstGeom prst="rect">
            <a:avLst/>
          </a:prstGeom>
        </p:spPr>
      </p:pic>
      <p:pic>
        <p:nvPicPr>
          <p:cNvPr id="18" name="図 17">
            <a:extLst>
              <a:ext uri="{FF2B5EF4-FFF2-40B4-BE49-F238E27FC236}">
                <a16:creationId xmlns:a16="http://schemas.microsoft.com/office/drawing/2014/main" id="{37949279-5EAC-4309-5EB3-B3AF3A655364}"/>
              </a:ext>
            </a:extLst>
          </p:cNvPr>
          <p:cNvPicPr>
            <a:picLocks noChangeAspect="1"/>
          </p:cNvPicPr>
          <p:nvPr/>
        </p:nvPicPr>
        <p:blipFill>
          <a:blip r:embed="rId4"/>
          <a:stretch>
            <a:fillRect/>
          </a:stretch>
        </p:blipFill>
        <p:spPr>
          <a:xfrm>
            <a:off x="2335539" y="4050412"/>
            <a:ext cx="6184759" cy="1152908"/>
          </a:xfrm>
          <a:prstGeom prst="rect">
            <a:avLst/>
          </a:prstGeom>
        </p:spPr>
      </p:pic>
      <p:sp>
        <p:nvSpPr>
          <p:cNvPr id="4" name="正方形/長方形 3">
            <a:extLst>
              <a:ext uri="{FF2B5EF4-FFF2-40B4-BE49-F238E27FC236}">
                <a16:creationId xmlns:a16="http://schemas.microsoft.com/office/drawing/2014/main" id="{C6C9AEB4-6699-607C-780C-4D06EFAC5809}"/>
              </a:ext>
            </a:extLst>
          </p:cNvPr>
          <p:cNvSpPr/>
          <p:nvPr/>
        </p:nvSpPr>
        <p:spPr>
          <a:xfrm>
            <a:off x="1518021" y="838991"/>
            <a:ext cx="9144000" cy="45719"/>
          </a:xfrm>
          <a:prstGeom prst="rect">
            <a:avLst/>
          </a:prstGeom>
          <a:solidFill>
            <a:srgbClr val="0000FF"/>
          </a:solidFill>
          <a:ln w="9525" cap="flat" cmpd="sng" algn="ctr">
            <a:solidFill>
              <a:srgbClr val="0000FF"/>
            </a:solidFill>
            <a:prstDash val="solid"/>
          </a:ln>
          <a:effectLst>
            <a:outerShdw blurRad="40000" dist="20000" dir="5400000" rotWithShape="0">
              <a:srgbClr val="000000">
                <a:alpha val="38000"/>
              </a:srgbClr>
            </a:outerShdw>
          </a:effectLst>
        </p:spPr>
        <p:txBody>
          <a:bodyPr rtlCol="0" anchor="ctr"/>
          <a:lstStyle/>
          <a:p>
            <a:pPr algn="ctr" defTabSz="914400">
              <a:defRPr/>
            </a:pPr>
            <a:endParaRPr lang="ja-JP" altLang="en-US" sz="2031" b="1" kern="0"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タイトル 5">
            <a:extLst>
              <a:ext uri="{FF2B5EF4-FFF2-40B4-BE49-F238E27FC236}">
                <a16:creationId xmlns:a16="http://schemas.microsoft.com/office/drawing/2014/main" id="{B08684B5-5C91-21BB-DC92-E1E77060E8EA}"/>
              </a:ext>
            </a:extLst>
          </p:cNvPr>
          <p:cNvSpPr txBox="1">
            <a:spLocks/>
          </p:cNvSpPr>
          <p:nvPr/>
        </p:nvSpPr>
        <p:spPr bwMode="auto">
          <a:xfrm>
            <a:off x="1518022" y="216174"/>
            <a:ext cx="8811493"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585" b="1"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5pPr>
            <a:lvl6pPr marL="422041" algn="ctr" rtl="0" fontAlgn="base">
              <a:spcBef>
                <a:spcPct val="0"/>
              </a:spcBef>
              <a:spcAft>
                <a:spcPct val="0"/>
              </a:spcAft>
              <a:defRPr kumimoji="1" sz="4062">
                <a:solidFill>
                  <a:schemeClr val="tx1"/>
                </a:solidFill>
                <a:latin typeface="Calibri" pitchFamily="34" charset="0"/>
                <a:ea typeface="ＭＳ Ｐゴシック" pitchFamily="50" charset="-128"/>
              </a:defRPr>
            </a:lvl6pPr>
            <a:lvl7pPr marL="844083" algn="ctr" rtl="0" fontAlgn="base">
              <a:spcBef>
                <a:spcPct val="0"/>
              </a:spcBef>
              <a:spcAft>
                <a:spcPct val="0"/>
              </a:spcAft>
              <a:defRPr kumimoji="1" sz="4062">
                <a:solidFill>
                  <a:schemeClr val="tx1"/>
                </a:solidFill>
                <a:latin typeface="Calibri" pitchFamily="34" charset="0"/>
                <a:ea typeface="ＭＳ Ｐゴシック" pitchFamily="50" charset="-128"/>
              </a:defRPr>
            </a:lvl7pPr>
            <a:lvl8pPr marL="1266124" algn="ctr" rtl="0" fontAlgn="base">
              <a:spcBef>
                <a:spcPct val="0"/>
              </a:spcBef>
              <a:spcAft>
                <a:spcPct val="0"/>
              </a:spcAft>
              <a:defRPr kumimoji="1" sz="4062">
                <a:solidFill>
                  <a:schemeClr val="tx1"/>
                </a:solidFill>
                <a:latin typeface="Calibri" pitchFamily="34" charset="0"/>
                <a:ea typeface="ＭＳ Ｐゴシック" pitchFamily="50" charset="-128"/>
              </a:defRPr>
            </a:lvl8pPr>
            <a:lvl9pPr marL="1688165" algn="ctr" rtl="0" fontAlgn="base">
              <a:spcBef>
                <a:spcPct val="0"/>
              </a:spcBef>
              <a:spcAft>
                <a:spcPct val="0"/>
              </a:spcAft>
              <a:defRPr kumimoji="1" sz="4062">
                <a:solidFill>
                  <a:schemeClr val="tx1"/>
                </a:solidFill>
                <a:latin typeface="Calibri" pitchFamily="34" charset="0"/>
                <a:ea typeface="ＭＳ Ｐゴシック" pitchFamily="50" charset="-128"/>
              </a:defRPr>
            </a:lvl9pPr>
          </a:lstStyle>
          <a:p>
            <a:pPr defTabSz="914400">
              <a:defRPr/>
            </a:pPr>
            <a:r>
              <a:rPr lang="ja-JP" altLang="en-US" sz="2800" dirty="0">
                <a:solidFill>
                  <a:sysClr val="windowText" lastClr="000000"/>
                </a:solidFill>
              </a:rPr>
              <a:t>１</a:t>
            </a:r>
            <a:r>
              <a:rPr lang="ja-JP" altLang="en-US" sz="2800" dirty="0">
                <a:solidFill>
                  <a:prstClr val="black"/>
                </a:solidFill>
              </a:rPr>
              <a:t>　個人情報とは？　</a:t>
            </a:r>
            <a:r>
              <a:rPr lang="ja-JP" altLang="en-US" sz="2400" b="0" dirty="0">
                <a:solidFill>
                  <a:prstClr val="black"/>
                </a:solidFill>
              </a:rPr>
              <a:t>（個人情報保護法第</a:t>
            </a:r>
            <a:r>
              <a:rPr lang="en-US" altLang="ja-JP" sz="2400" b="0" dirty="0">
                <a:solidFill>
                  <a:prstClr val="black"/>
                </a:solidFill>
              </a:rPr>
              <a:t>2</a:t>
            </a:r>
            <a:r>
              <a:rPr lang="ja-JP" altLang="en-US" sz="2400" b="0" dirty="0">
                <a:solidFill>
                  <a:prstClr val="black"/>
                </a:solidFill>
              </a:rPr>
              <a:t>条第</a:t>
            </a:r>
            <a:r>
              <a:rPr lang="en-US" altLang="ja-JP" sz="2400" b="0" dirty="0">
                <a:solidFill>
                  <a:prstClr val="black"/>
                </a:solidFill>
              </a:rPr>
              <a:t>1</a:t>
            </a:r>
            <a:r>
              <a:rPr lang="ja-JP" altLang="en-US" sz="2400" b="0" dirty="0">
                <a:solidFill>
                  <a:prstClr val="black"/>
                </a:solidFill>
              </a:rPr>
              <a:t>項）</a:t>
            </a:r>
            <a:endParaRPr lang="ja-JP" altLang="en-US" sz="2400" dirty="0">
              <a:solidFill>
                <a:sysClr val="windowText" lastClr="000000"/>
              </a:solidFill>
            </a:endParaRPr>
          </a:p>
        </p:txBody>
      </p:sp>
      <p:sp>
        <p:nvSpPr>
          <p:cNvPr id="9" name="楕円 8">
            <a:extLst>
              <a:ext uri="{FF2B5EF4-FFF2-40B4-BE49-F238E27FC236}">
                <a16:creationId xmlns:a16="http://schemas.microsoft.com/office/drawing/2014/main" id="{AFAD2DC2-38E0-B6CC-37AA-A0BFB618E765}"/>
              </a:ext>
            </a:extLst>
          </p:cNvPr>
          <p:cNvSpPr/>
          <p:nvPr/>
        </p:nvSpPr>
        <p:spPr>
          <a:xfrm>
            <a:off x="6761250" y="4103786"/>
            <a:ext cx="1352590" cy="1024006"/>
          </a:xfrm>
          <a:prstGeom prst="ellipse">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cxnSp>
        <p:nvCxnSpPr>
          <p:cNvPr id="14" name="直線コネクタ 13">
            <a:extLst>
              <a:ext uri="{FF2B5EF4-FFF2-40B4-BE49-F238E27FC236}">
                <a16:creationId xmlns:a16="http://schemas.microsoft.com/office/drawing/2014/main" id="{336EB6DC-C2ED-4091-CCA3-2A06DA0D917F}"/>
              </a:ext>
            </a:extLst>
          </p:cNvPr>
          <p:cNvCxnSpPr/>
          <p:nvPr/>
        </p:nvCxnSpPr>
        <p:spPr>
          <a:xfrm>
            <a:off x="5431561" y="3012494"/>
            <a:ext cx="1138571" cy="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65EBC5E4-226E-DB71-97C9-8FFC7D0E61FD}"/>
              </a:ext>
            </a:extLst>
          </p:cNvPr>
          <p:cNvCxnSpPr/>
          <p:nvPr/>
        </p:nvCxnSpPr>
        <p:spPr>
          <a:xfrm>
            <a:off x="7080045" y="2982190"/>
            <a:ext cx="1138571" cy="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6344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8544712" y="6450012"/>
            <a:ext cx="2311400" cy="365125"/>
          </a:xfrm>
        </p:spPr>
        <p:txBody>
          <a:bodyPr/>
          <a:lstStyle/>
          <a:p>
            <a:pPr>
              <a:defRPr/>
            </a:pPr>
            <a:fld id="{C984DB45-DA9E-49E9-8D6F-4AD149FC8F3B}" type="slidenum">
              <a:rPr lang="ja-JP" altLang="en-US" sz="1400">
                <a:solidFill>
                  <a:prstClr val="black">
                    <a:tint val="75000"/>
                  </a:prstClr>
                </a:solidFill>
                <a:latin typeface="Meiryo UI" panose="020B0604030504040204" pitchFamily="50" charset="-128"/>
                <a:ea typeface="Meiryo UI" panose="020B0604030504040204" pitchFamily="50" charset="-128"/>
              </a:rPr>
              <a:pPr>
                <a:defRPr/>
              </a:pPr>
              <a:t>2</a:t>
            </a:fld>
            <a:endParaRPr lang="ja-JP" altLang="en-US" sz="1400" dirty="0">
              <a:solidFill>
                <a:prstClr val="black">
                  <a:tint val="75000"/>
                </a:prstClr>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C6C9AEB4-6699-607C-780C-4D06EFAC5809}"/>
              </a:ext>
            </a:extLst>
          </p:cNvPr>
          <p:cNvSpPr/>
          <p:nvPr/>
        </p:nvSpPr>
        <p:spPr>
          <a:xfrm>
            <a:off x="1518021" y="838991"/>
            <a:ext cx="9144000" cy="45719"/>
          </a:xfrm>
          <a:prstGeom prst="rect">
            <a:avLst/>
          </a:prstGeom>
          <a:solidFill>
            <a:srgbClr val="0000FF"/>
          </a:solidFill>
          <a:ln w="9525" cap="flat" cmpd="sng" algn="ctr">
            <a:solidFill>
              <a:srgbClr val="0000FF"/>
            </a:solidFill>
            <a:prstDash val="solid"/>
          </a:ln>
          <a:effectLst>
            <a:outerShdw blurRad="40000" dist="20000" dir="5400000" rotWithShape="0">
              <a:srgbClr val="000000">
                <a:alpha val="38000"/>
              </a:srgbClr>
            </a:outerShdw>
          </a:effectLst>
        </p:spPr>
        <p:txBody>
          <a:bodyPr rtlCol="0" anchor="ctr"/>
          <a:lstStyle/>
          <a:p>
            <a:pPr algn="ctr" defTabSz="914400">
              <a:defRPr/>
            </a:pPr>
            <a:endParaRPr lang="ja-JP" altLang="en-US" sz="2031" b="1" kern="0"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タイトル 5">
            <a:extLst>
              <a:ext uri="{FF2B5EF4-FFF2-40B4-BE49-F238E27FC236}">
                <a16:creationId xmlns:a16="http://schemas.microsoft.com/office/drawing/2014/main" id="{B08684B5-5C91-21BB-DC92-E1E77060E8EA}"/>
              </a:ext>
            </a:extLst>
          </p:cNvPr>
          <p:cNvSpPr txBox="1">
            <a:spLocks/>
          </p:cNvSpPr>
          <p:nvPr/>
        </p:nvSpPr>
        <p:spPr bwMode="auto">
          <a:xfrm>
            <a:off x="1518022" y="216174"/>
            <a:ext cx="8811493"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585" b="1"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5pPr>
            <a:lvl6pPr marL="422041" algn="ctr" rtl="0" fontAlgn="base">
              <a:spcBef>
                <a:spcPct val="0"/>
              </a:spcBef>
              <a:spcAft>
                <a:spcPct val="0"/>
              </a:spcAft>
              <a:defRPr kumimoji="1" sz="4062">
                <a:solidFill>
                  <a:schemeClr val="tx1"/>
                </a:solidFill>
                <a:latin typeface="Calibri" pitchFamily="34" charset="0"/>
                <a:ea typeface="ＭＳ Ｐゴシック" pitchFamily="50" charset="-128"/>
              </a:defRPr>
            </a:lvl6pPr>
            <a:lvl7pPr marL="844083" algn="ctr" rtl="0" fontAlgn="base">
              <a:spcBef>
                <a:spcPct val="0"/>
              </a:spcBef>
              <a:spcAft>
                <a:spcPct val="0"/>
              </a:spcAft>
              <a:defRPr kumimoji="1" sz="4062">
                <a:solidFill>
                  <a:schemeClr val="tx1"/>
                </a:solidFill>
                <a:latin typeface="Calibri" pitchFamily="34" charset="0"/>
                <a:ea typeface="ＭＳ Ｐゴシック" pitchFamily="50" charset="-128"/>
              </a:defRPr>
            </a:lvl7pPr>
            <a:lvl8pPr marL="1266124" algn="ctr" rtl="0" fontAlgn="base">
              <a:spcBef>
                <a:spcPct val="0"/>
              </a:spcBef>
              <a:spcAft>
                <a:spcPct val="0"/>
              </a:spcAft>
              <a:defRPr kumimoji="1" sz="4062">
                <a:solidFill>
                  <a:schemeClr val="tx1"/>
                </a:solidFill>
                <a:latin typeface="Calibri" pitchFamily="34" charset="0"/>
                <a:ea typeface="ＭＳ Ｐゴシック" pitchFamily="50" charset="-128"/>
              </a:defRPr>
            </a:lvl8pPr>
            <a:lvl9pPr marL="1688165" algn="ctr" rtl="0" fontAlgn="base">
              <a:spcBef>
                <a:spcPct val="0"/>
              </a:spcBef>
              <a:spcAft>
                <a:spcPct val="0"/>
              </a:spcAft>
              <a:defRPr kumimoji="1" sz="4062">
                <a:solidFill>
                  <a:schemeClr val="tx1"/>
                </a:solidFill>
                <a:latin typeface="Calibri" pitchFamily="34" charset="0"/>
                <a:ea typeface="ＭＳ Ｐゴシック" pitchFamily="50" charset="-128"/>
              </a:defRPr>
            </a:lvl9pPr>
          </a:lstStyle>
          <a:p>
            <a:pPr defTabSz="914400">
              <a:defRPr/>
            </a:pPr>
            <a:r>
              <a:rPr lang="ja-JP" altLang="en-US" sz="2800" dirty="0">
                <a:solidFill>
                  <a:sysClr val="windowText" lastClr="000000"/>
                </a:solidFill>
              </a:rPr>
              <a:t>２　</a:t>
            </a:r>
            <a:r>
              <a:rPr lang="ja-JP" altLang="en-US" sz="2800" dirty="0">
                <a:solidFill>
                  <a:prstClr val="black"/>
                </a:solidFill>
              </a:rPr>
              <a:t>要配慮個人情報とは？　</a:t>
            </a:r>
            <a:r>
              <a:rPr lang="ja-JP" altLang="en-US" sz="2400" b="0" dirty="0">
                <a:solidFill>
                  <a:prstClr val="black"/>
                </a:solidFill>
              </a:rPr>
              <a:t>（個人情報保護法第</a:t>
            </a:r>
            <a:r>
              <a:rPr lang="en-US" altLang="ja-JP" sz="2400" b="0" dirty="0">
                <a:solidFill>
                  <a:prstClr val="black"/>
                </a:solidFill>
              </a:rPr>
              <a:t>2</a:t>
            </a:r>
            <a:r>
              <a:rPr lang="ja-JP" altLang="en-US" sz="2400" b="0" dirty="0">
                <a:solidFill>
                  <a:prstClr val="black"/>
                </a:solidFill>
              </a:rPr>
              <a:t>条第</a:t>
            </a:r>
            <a:r>
              <a:rPr lang="en-US" altLang="ja-JP" sz="2400" b="0" dirty="0">
                <a:solidFill>
                  <a:prstClr val="black"/>
                </a:solidFill>
              </a:rPr>
              <a:t>3</a:t>
            </a:r>
            <a:r>
              <a:rPr lang="ja-JP" altLang="en-US" sz="2400" b="0" dirty="0">
                <a:solidFill>
                  <a:prstClr val="black"/>
                </a:solidFill>
              </a:rPr>
              <a:t>項）</a:t>
            </a:r>
            <a:endParaRPr lang="ja-JP" altLang="en-US" sz="2800" dirty="0">
              <a:solidFill>
                <a:sysClr val="windowText" lastClr="000000"/>
              </a:solidFill>
            </a:endParaRPr>
          </a:p>
        </p:txBody>
      </p:sp>
      <p:sp>
        <p:nvSpPr>
          <p:cNvPr id="6" name="角丸四角形 5">
            <a:extLst>
              <a:ext uri="{FF2B5EF4-FFF2-40B4-BE49-F238E27FC236}">
                <a16:creationId xmlns:a16="http://schemas.microsoft.com/office/drawing/2014/main" id="{2298D0BB-F530-457B-F854-8AD2F94B28E7}"/>
              </a:ext>
            </a:extLst>
          </p:cNvPr>
          <p:cNvSpPr/>
          <p:nvPr/>
        </p:nvSpPr>
        <p:spPr>
          <a:xfrm>
            <a:off x="1648036" y="1182281"/>
            <a:ext cx="8714014" cy="2617216"/>
          </a:xfrm>
          <a:prstGeom prst="roundRect">
            <a:avLst>
              <a:gd name="adj" fmla="val 5711"/>
            </a:avLst>
          </a:prstGeom>
          <a:ln>
            <a:solidFill>
              <a:srgbClr val="00B050"/>
            </a:solidFill>
          </a:ln>
        </p:spPr>
        <p:style>
          <a:lnRef idx="2">
            <a:schemeClr val="accent2"/>
          </a:lnRef>
          <a:fillRef idx="1">
            <a:schemeClr val="lt1"/>
          </a:fillRef>
          <a:effectRef idx="0">
            <a:schemeClr val="accent2"/>
          </a:effectRef>
          <a:fontRef idx="minor">
            <a:schemeClr val="dk1"/>
          </a:fontRef>
        </p:style>
        <p:txBody>
          <a:bodyPr rtlCol="0" anchor="b"/>
          <a:lstStyle/>
          <a:p>
            <a:pPr marL="266700" defTabSz="914400" fontAlgn="base">
              <a:spcBef>
                <a:spcPct val="0"/>
              </a:spcBef>
              <a:spcAft>
                <a:spcPts val="600"/>
              </a:spcAft>
              <a:defRPr/>
            </a:pPr>
            <a:endParaRPr kumimoji="1" lang="en-US" altLang="ja-JP" dirty="0">
              <a:solidFill>
                <a:prstClr val="black"/>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A3C9483A-C6D4-D5FD-5605-F44134199E35}"/>
              </a:ext>
            </a:extLst>
          </p:cNvPr>
          <p:cNvSpPr txBox="1"/>
          <p:nvPr/>
        </p:nvSpPr>
        <p:spPr>
          <a:xfrm>
            <a:off x="2150469" y="2036144"/>
            <a:ext cx="6980832" cy="1631216"/>
          </a:xfrm>
          <a:prstGeom prst="rect">
            <a:avLst/>
          </a:prstGeom>
          <a:noFill/>
        </p:spPr>
        <p:txBody>
          <a:bodyPr wrap="square" rtlCol="0">
            <a:spAutoFit/>
          </a:bodyPr>
          <a:lstStyle/>
          <a:p>
            <a:pPr marL="342900" indent="-342900" defTabSz="914400" fontAlgn="base">
              <a:spcBef>
                <a:spcPct val="0"/>
              </a:spcBef>
              <a:spcAft>
                <a:spcPct val="0"/>
              </a:spcAft>
              <a:buFont typeface="Wingdings" panose="05000000000000000000" pitchFamily="2" charset="2"/>
              <a:buChar char="l"/>
              <a:defRPr/>
            </a:pPr>
            <a:r>
              <a:rPr kumimoji="1" lang="ja-JP" altLang="en-US" sz="2000" dirty="0">
                <a:solidFill>
                  <a:srgbClr val="000000"/>
                </a:solidFill>
                <a:latin typeface="Meiryo UI" panose="020B0604030504040204" pitchFamily="50" charset="-128"/>
                <a:ea typeface="Meiryo UI" panose="020B0604030504040204" pitchFamily="50" charset="-128"/>
              </a:rPr>
              <a:t>人種や信条</a:t>
            </a:r>
            <a:endParaRPr kumimoji="1" lang="en-US" altLang="ja-JP" sz="2000" dirty="0">
              <a:solidFill>
                <a:srgbClr val="000000"/>
              </a:solidFill>
              <a:latin typeface="Meiryo UI" panose="020B0604030504040204" pitchFamily="50" charset="-128"/>
              <a:ea typeface="Meiryo UI" panose="020B0604030504040204" pitchFamily="50" charset="-128"/>
            </a:endParaRPr>
          </a:p>
          <a:p>
            <a:pPr marL="342900" indent="-342900" defTabSz="914400" fontAlgn="base">
              <a:spcBef>
                <a:spcPct val="0"/>
              </a:spcBef>
              <a:spcAft>
                <a:spcPct val="0"/>
              </a:spcAft>
              <a:buFont typeface="Wingdings" panose="05000000000000000000" pitchFamily="2" charset="2"/>
              <a:buChar char="l"/>
              <a:defRPr/>
            </a:pPr>
            <a:r>
              <a:rPr kumimoji="1" lang="ja-JP" altLang="en-US" sz="2000" dirty="0">
                <a:solidFill>
                  <a:srgbClr val="000000"/>
                </a:solidFill>
                <a:latin typeface="Meiryo UI" panose="020B0604030504040204" pitchFamily="50" charset="-128"/>
                <a:ea typeface="Meiryo UI" panose="020B0604030504040204" pitchFamily="50" charset="-128"/>
              </a:rPr>
              <a:t>社会的身分</a:t>
            </a:r>
            <a:endParaRPr kumimoji="1" lang="en-US" altLang="ja-JP" sz="2000" dirty="0">
              <a:solidFill>
                <a:srgbClr val="000000"/>
              </a:solidFill>
              <a:latin typeface="Meiryo UI" panose="020B0604030504040204" pitchFamily="50" charset="-128"/>
              <a:ea typeface="Meiryo UI" panose="020B0604030504040204" pitchFamily="50" charset="-128"/>
            </a:endParaRPr>
          </a:p>
          <a:p>
            <a:pPr marL="342900" indent="-342900" defTabSz="914400" fontAlgn="base">
              <a:spcBef>
                <a:spcPct val="0"/>
              </a:spcBef>
              <a:spcAft>
                <a:spcPct val="0"/>
              </a:spcAft>
              <a:buFont typeface="Wingdings" panose="05000000000000000000" pitchFamily="2" charset="2"/>
              <a:buChar char="l"/>
              <a:defRPr/>
            </a:pPr>
            <a:r>
              <a:rPr kumimoji="1" lang="ja-JP" altLang="en-US" sz="2000" dirty="0">
                <a:solidFill>
                  <a:srgbClr val="000000"/>
                </a:solidFill>
                <a:latin typeface="Meiryo UI" panose="020B0604030504040204" pitchFamily="50" charset="-128"/>
                <a:ea typeface="Meiryo UI" panose="020B0604030504040204" pitchFamily="50" charset="-128"/>
              </a:rPr>
              <a:t>病歴</a:t>
            </a:r>
            <a:endParaRPr kumimoji="1" lang="en-US" altLang="ja-JP" sz="2000" dirty="0">
              <a:solidFill>
                <a:srgbClr val="000000"/>
              </a:solidFill>
              <a:latin typeface="Meiryo UI" panose="020B0604030504040204" pitchFamily="50" charset="-128"/>
              <a:ea typeface="Meiryo UI" panose="020B0604030504040204" pitchFamily="50" charset="-128"/>
            </a:endParaRPr>
          </a:p>
          <a:p>
            <a:pPr marL="342900" indent="-342900" defTabSz="914400" fontAlgn="base">
              <a:spcBef>
                <a:spcPct val="0"/>
              </a:spcBef>
              <a:spcAft>
                <a:spcPct val="0"/>
              </a:spcAft>
              <a:buFont typeface="Wingdings" panose="05000000000000000000" pitchFamily="2" charset="2"/>
              <a:buChar char="l"/>
              <a:defRPr/>
            </a:pPr>
            <a:r>
              <a:rPr kumimoji="1" lang="ja-JP" altLang="en-US" sz="2000" dirty="0">
                <a:solidFill>
                  <a:srgbClr val="000000"/>
                </a:solidFill>
                <a:latin typeface="Meiryo UI" panose="020B0604030504040204" pitchFamily="50" charset="-128"/>
                <a:ea typeface="Meiryo UI" panose="020B0604030504040204" pitchFamily="50" charset="-128"/>
              </a:rPr>
              <a:t>犯罪歴</a:t>
            </a:r>
            <a:endParaRPr kumimoji="1" lang="en-US" altLang="ja-JP" sz="2000" dirty="0">
              <a:solidFill>
                <a:prstClr val="black"/>
              </a:solidFill>
              <a:latin typeface="Meiryo UI" panose="020B0604030504040204" pitchFamily="50" charset="-128"/>
              <a:ea typeface="Meiryo UI" panose="020B0604030504040204" pitchFamily="50" charset="-128"/>
            </a:endParaRPr>
          </a:p>
          <a:p>
            <a:pPr marL="342900" indent="-342900" defTabSz="914400" fontAlgn="base">
              <a:spcBef>
                <a:spcPct val="0"/>
              </a:spcBef>
              <a:spcAft>
                <a:spcPct val="0"/>
              </a:spcAft>
              <a:buFont typeface="Wingdings" panose="05000000000000000000" pitchFamily="2" charset="2"/>
              <a:buChar char="l"/>
              <a:defRPr/>
            </a:pPr>
            <a:r>
              <a:rPr kumimoji="1" lang="ja-JP" altLang="en-US" sz="2000" dirty="0">
                <a:solidFill>
                  <a:srgbClr val="FF0000"/>
                </a:solidFill>
                <a:latin typeface="Meiryo UI" panose="020B0604030504040204" pitchFamily="50" charset="-128"/>
                <a:ea typeface="Meiryo UI" panose="020B0604030504040204" pitchFamily="50" charset="-128"/>
              </a:rPr>
              <a:t>身体・知的・精神障害に関する情報　　　　</a:t>
            </a:r>
            <a:r>
              <a:rPr kumimoji="1" lang="ja-JP" altLang="en-US" sz="2000" dirty="0">
                <a:latin typeface="Meiryo UI" panose="020B0604030504040204" pitchFamily="50" charset="-128"/>
                <a:ea typeface="Meiryo UI" panose="020B0604030504040204" pitchFamily="50" charset="-128"/>
              </a:rPr>
              <a:t>など</a:t>
            </a:r>
          </a:p>
        </p:txBody>
      </p:sp>
      <p:sp>
        <p:nvSpPr>
          <p:cNvPr id="10" name="正方形/長方形 9">
            <a:extLst>
              <a:ext uri="{FF2B5EF4-FFF2-40B4-BE49-F238E27FC236}">
                <a16:creationId xmlns:a16="http://schemas.microsoft.com/office/drawing/2014/main" id="{AE3F267E-A4C9-8556-9E5B-CB9028449EF0}"/>
              </a:ext>
            </a:extLst>
          </p:cNvPr>
          <p:cNvSpPr/>
          <p:nvPr/>
        </p:nvSpPr>
        <p:spPr>
          <a:xfrm>
            <a:off x="1759573" y="4117252"/>
            <a:ext cx="8660897" cy="2323713"/>
          </a:xfrm>
          <a:prstGeom prst="rect">
            <a:avLst/>
          </a:prstGeom>
        </p:spPr>
        <p:txBody>
          <a:bodyPr wrap="square">
            <a:spAutoFit/>
          </a:bodyPr>
          <a:lstStyle/>
          <a:p>
            <a:pPr marL="285750" indent="-285750" defTabSz="914400" fontAlgn="base">
              <a:spcBef>
                <a:spcPct val="0"/>
              </a:spcBef>
              <a:spcAft>
                <a:spcPts val="600"/>
              </a:spcAft>
              <a:buFont typeface="Wingdings" panose="05000000000000000000" pitchFamily="2" charset="2"/>
              <a:buChar char="Ø"/>
              <a:defRPr/>
            </a:pPr>
            <a:r>
              <a:rPr kumimoji="1" lang="ja-JP" altLang="en-US" sz="2000" dirty="0">
                <a:solidFill>
                  <a:prstClr val="black"/>
                </a:solidFill>
                <a:latin typeface="Meiryo UI" panose="020B0604030504040204" pitchFamily="50" charset="-128"/>
                <a:ea typeface="Meiryo UI" panose="020B0604030504040204" pitchFamily="50" charset="-128"/>
              </a:rPr>
              <a:t>本人に対する差別や不利益につながるセンシティブ情報で、法令等に規定するもの</a:t>
            </a:r>
            <a:endParaRPr kumimoji="1" lang="en-US" altLang="ja-JP" sz="2000" dirty="0">
              <a:solidFill>
                <a:prstClr val="black"/>
              </a:solidFill>
              <a:latin typeface="Meiryo UI" panose="020B0604030504040204" pitchFamily="50" charset="-128"/>
              <a:ea typeface="Meiryo UI" panose="020B0604030504040204" pitchFamily="50" charset="-128"/>
            </a:endParaRPr>
          </a:p>
          <a:p>
            <a:pPr marL="285750" indent="-285750" defTabSz="914400" fontAlgn="base">
              <a:spcBef>
                <a:spcPct val="0"/>
              </a:spcBef>
              <a:spcAft>
                <a:spcPts val="600"/>
              </a:spcAft>
              <a:buFont typeface="Wingdings" panose="05000000000000000000" pitchFamily="2" charset="2"/>
              <a:buChar char="Ø"/>
              <a:defRPr/>
            </a:pPr>
            <a:r>
              <a:rPr kumimoji="1" lang="ja-JP" altLang="en-US" sz="2000" dirty="0">
                <a:solidFill>
                  <a:prstClr val="black"/>
                </a:solidFill>
                <a:latin typeface="Meiryo UI" panose="020B0604030504040204" pitchFamily="50" charset="-128"/>
                <a:ea typeface="Meiryo UI" panose="020B0604030504040204" pitchFamily="50" charset="-128"/>
              </a:rPr>
              <a:t>取得には本人の同意が必要</a:t>
            </a:r>
            <a:endParaRPr kumimoji="1" lang="en-US" altLang="ja-JP" sz="2000" u="sng" dirty="0">
              <a:solidFill>
                <a:prstClr val="black"/>
              </a:solidFill>
              <a:latin typeface="Meiryo UI" panose="020B0604030504040204" pitchFamily="50" charset="-128"/>
              <a:ea typeface="Meiryo UI" panose="020B0604030504040204" pitchFamily="50" charset="-128"/>
            </a:endParaRPr>
          </a:p>
          <a:p>
            <a:pPr marL="285750" indent="-285750" defTabSz="914400" fontAlgn="base">
              <a:spcBef>
                <a:spcPct val="0"/>
              </a:spcBef>
              <a:spcAft>
                <a:spcPts val="600"/>
              </a:spcAft>
              <a:buFont typeface="Wingdings" panose="05000000000000000000" pitchFamily="2" charset="2"/>
              <a:buChar char="Ø"/>
              <a:defRPr/>
            </a:pPr>
            <a:r>
              <a:rPr kumimoji="1" lang="ja-JP" altLang="en-US" sz="2000" dirty="0">
                <a:latin typeface="Meiryo UI" panose="020B0604030504040204" pitchFamily="50" charset="-128"/>
                <a:ea typeface="Meiryo UI" panose="020B0604030504040204" pitchFamily="50" charset="-128"/>
              </a:rPr>
              <a:t>情報漏えい時には、</a:t>
            </a:r>
            <a:r>
              <a:rPr kumimoji="1" lang="ja-JP" altLang="en-US" sz="2000" dirty="0">
                <a:solidFill>
                  <a:srgbClr val="FF0000"/>
                </a:solidFill>
                <a:latin typeface="Meiryo UI" panose="020B0604030504040204" pitchFamily="50" charset="-128"/>
                <a:ea typeface="Meiryo UI" panose="020B0604030504040204" pitchFamily="50" charset="-128"/>
              </a:rPr>
              <a:t>個人情報保護委員会</a:t>
            </a:r>
            <a:r>
              <a:rPr kumimoji="1" lang="ja-JP" altLang="en-US" sz="2000" dirty="0">
                <a:latin typeface="Meiryo UI" panose="020B0604030504040204" pitchFamily="50" charset="-128"/>
                <a:ea typeface="Meiryo UI" panose="020B0604030504040204" pitchFamily="50" charset="-128"/>
              </a:rPr>
              <a:t>への報告義務が課せられる</a:t>
            </a:r>
            <a:endParaRPr kumimoji="1" lang="en-US" altLang="ja-JP" sz="2000" dirty="0">
              <a:latin typeface="Meiryo UI" panose="020B0604030504040204" pitchFamily="50" charset="-128"/>
              <a:ea typeface="Meiryo UI" panose="020B0604030504040204" pitchFamily="50" charset="-128"/>
            </a:endParaRPr>
          </a:p>
          <a:p>
            <a:pPr marL="285750" indent="-285750" defTabSz="914400" fontAlgn="base">
              <a:spcBef>
                <a:spcPct val="0"/>
              </a:spcBef>
              <a:spcAft>
                <a:spcPts val="600"/>
              </a:spcAft>
              <a:buFont typeface="Wingdings" panose="05000000000000000000" pitchFamily="2" charset="2"/>
              <a:buChar char="Ø"/>
              <a:defRPr/>
            </a:pPr>
            <a:r>
              <a:rPr kumimoji="1" lang="ja-JP" altLang="en-US" sz="2000" dirty="0">
                <a:solidFill>
                  <a:srgbClr val="FF0000"/>
                </a:solidFill>
                <a:latin typeface="Meiryo UI" panose="020B0604030504040204" pitchFamily="50" charset="-128"/>
                <a:ea typeface="Meiryo UI" panose="020B0604030504040204" pitchFamily="50" charset="-128"/>
              </a:rPr>
              <a:t>「</a:t>
            </a:r>
            <a:r>
              <a:rPr kumimoji="1" lang="ja-JP" altLang="en-US" sz="2000" u="sng" dirty="0">
                <a:solidFill>
                  <a:srgbClr val="FF0000"/>
                </a:solidFill>
                <a:latin typeface="Meiryo UI" panose="020B0604030504040204" pitchFamily="50" charset="-128"/>
                <a:ea typeface="Meiryo UI" panose="020B0604030504040204" pitchFamily="50" charset="-128"/>
              </a:rPr>
              <a:t>本人に障がいがあることを特定させる情報</a:t>
            </a:r>
            <a:r>
              <a:rPr kumimoji="1" lang="ja-JP" altLang="en-US" sz="2000" dirty="0">
                <a:solidFill>
                  <a:srgbClr val="FF0000"/>
                </a:solidFill>
                <a:latin typeface="Meiryo UI" panose="020B0604030504040204" pitchFamily="50" charset="-128"/>
                <a:ea typeface="Meiryo UI" panose="020B0604030504040204" pitchFamily="50" charset="-128"/>
              </a:rPr>
              <a:t>」は要配慮個人情報にあたる</a:t>
            </a:r>
            <a:endParaRPr kumimoji="1" lang="en-US" altLang="ja-JP" sz="2000" dirty="0">
              <a:solidFill>
                <a:srgbClr val="FF0000"/>
              </a:solidFill>
              <a:latin typeface="Meiryo UI" panose="020B0604030504040204" pitchFamily="50" charset="-128"/>
              <a:ea typeface="Meiryo UI" panose="020B0604030504040204" pitchFamily="50" charset="-128"/>
            </a:endParaRPr>
          </a:p>
          <a:p>
            <a:pPr defTabSz="914400" fontAlgn="base">
              <a:spcBef>
                <a:spcPct val="0"/>
              </a:spcBef>
              <a:spcAft>
                <a:spcPts val="600"/>
              </a:spcAft>
              <a:defRPr/>
            </a:pPr>
            <a:r>
              <a:rPr kumimoji="1" lang="ja-JP" altLang="en-US" sz="2000" dirty="0">
                <a:solidFill>
                  <a:srgbClr val="FF0000"/>
                </a:solidFill>
                <a:latin typeface="Meiryo UI" panose="020B0604030504040204" pitchFamily="50" charset="-128"/>
                <a:ea typeface="Meiryo UI" panose="020B0604030504040204" pitchFamily="50" charset="-128"/>
              </a:rPr>
              <a:t>　　→　障害者手帳の所持</a:t>
            </a:r>
            <a:r>
              <a:rPr kumimoji="1" lang="en-US" altLang="ja-JP" sz="2000" dirty="0">
                <a:solidFill>
                  <a:srgbClr val="FF0000"/>
                </a:solidFill>
                <a:latin typeface="Meiryo UI" panose="020B0604030504040204" pitchFamily="50" charset="-128"/>
                <a:ea typeface="Meiryo UI" panose="020B0604030504040204" pitchFamily="50" charset="-128"/>
              </a:rPr>
              <a:t>､</a:t>
            </a:r>
            <a:r>
              <a:rPr kumimoji="1" lang="ja-JP" altLang="en-US" sz="2000" dirty="0">
                <a:solidFill>
                  <a:srgbClr val="FF0000"/>
                </a:solidFill>
                <a:latin typeface="Meiryo UI" panose="020B0604030504040204" pitchFamily="50" charset="-128"/>
                <a:ea typeface="Meiryo UI" panose="020B0604030504040204" pitchFamily="50" charset="-128"/>
              </a:rPr>
              <a:t>医師の診断書、</a:t>
            </a:r>
            <a:r>
              <a:rPr kumimoji="1" lang="ja-JP" altLang="en-US" sz="2000" u="sng" dirty="0">
                <a:solidFill>
                  <a:srgbClr val="FF0000"/>
                </a:solidFill>
                <a:latin typeface="Meiryo UI" panose="020B0604030504040204" pitchFamily="50" charset="-128"/>
                <a:ea typeface="Meiryo UI" panose="020B0604030504040204" pitchFamily="50" charset="-128"/>
              </a:rPr>
              <a:t>障害福祉サービスの受給歴</a:t>
            </a:r>
            <a:r>
              <a:rPr kumimoji="1" lang="ja-JP" altLang="en-US" sz="2000" dirty="0">
                <a:solidFill>
                  <a:srgbClr val="FF0000"/>
                </a:solidFill>
                <a:latin typeface="Meiryo UI" panose="020B0604030504040204" pitchFamily="50" charset="-128"/>
                <a:ea typeface="Meiryo UI" panose="020B0604030504040204" pitchFamily="50" charset="-128"/>
              </a:rPr>
              <a:t>　など</a:t>
            </a:r>
            <a:endParaRPr kumimoji="1" lang="en-US" altLang="ja-JP" sz="2000" dirty="0">
              <a:solidFill>
                <a:srgbClr val="FF0000"/>
              </a:solidFill>
              <a:latin typeface="Meiryo UI" panose="020B0604030504040204" pitchFamily="50" charset="-128"/>
              <a:ea typeface="Meiryo UI" panose="020B0604030504040204" pitchFamily="50" charset="-128"/>
            </a:endParaRPr>
          </a:p>
          <a:p>
            <a:pPr defTabSz="914400" fontAlgn="base">
              <a:spcBef>
                <a:spcPct val="0"/>
              </a:spcBef>
              <a:spcAft>
                <a:spcPts val="600"/>
              </a:spcAft>
              <a:defRPr/>
            </a:pPr>
            <a:endParaRPr kumimoji="1" lang="en-US" altLang="ja-JP" sz="2000" dirty="0">
              <a:solidFill>
                <a:prstClr val="black"/>
              </a:solidFill>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9BD067F2-16E0-03D1-AB7B-7C3435181E4B}"/>
              </a:ext>
            </a:extLst>
          </p:cNvPr>
          <p:cNvSpPr txBox="1"/>
          <p:nvPr/>
        </p:nvSpPr>
        <p:spPr>
          <a:xfrm>
            <a:off x="1879654" y="1320218"/>
            <a:ext cx="8250778" cy="707886"/>
          </a:xfrm>
          <a:prstGeom prst="rect">
            <a:avLst/>
          </a:prstGeom>
          <a:noFill/>
        </p:spPr>
        <p:txBody>
          <a:bodyPr wrap="square" rtlCol="0">
            <a:spAutoFit/>
          </a:bodyPr>
          <a:lstStyle/>
          <a:p>
            <a:pPr defTabSz="914400" fontAlgn="base">
              <a:spcBef>
                <a:spcPct val="0"/>
              </a:spcBef>
              <a:spcAft>
                <a:spcPct val="0"/>
              </a:spcAft>
              <a:defRPr/>
            </a:pPr>
            <a:r>
              <a:rPr kumimoji="1" lang="ja-JP" altLang="en-US" sz="2000" dirty="0">
                <a:solidFill>
                  <a:prstClr val="black"/>
                </a:solidFill>
                <a:latin typeface="Meiryo UI" panose="020B0604030504040204" pitchFamily="50" charset="-128"/>
                <a:ea typeface="Meiryo UI" panose="020B0604030504040204" pitchFamily="50" charset="-128"/>
              </a:rPr>
              <a:t>「</a:t>
            </a:r>
            <a:r>
              <a:rPr kumimoji="1" lang="ja-JP" altLang="en-US" sz="2000" dirty="0">
                <a:solidFill>
                  <a:srgbClr val="FF0000"/>
                </a:solidFill>
                <a:latin typeface="Meiryo UI" panose="020B0604030504040204" pitchFamily="50" charset="-128"/>
                <a:ea typeface="Meiryo UI" panose="020B0604030504040204" pitchFamily="50" charset="-128"/>
              </a:rPr>
              <a:t>要配慮個人情報</a:t>
            </a:r>
            <a:r>
              <a:rPr kumimoji="1" lang="ja-JP" altLang="en-US" sz="2000" dirty="0">
                <a:solidFill>
                  <a:prstClr val="black"/>
                </a:solidFill>
                <a:latin typeface="Meiryo UI" panose="020B0604030504040204" pitchFamily="50" charset="-128"/>
                <a:ea typeface="Meiryo UI" panose="020B0604030504040204" pitchFamily="50" charset="-128"/>
              </a:rPr>
              <a:t>」とは、</a:t>
            </a:r>
            <a:r>
              <a:rPr kumimoji="1" lang="ja-JP" altLang="en-US" sz="2000" u="sng" dirty="0">
                <a:solidFill>
                  <a:prstClr val="black"/>
                </a:solidFill>
                <a:latin typeface="Meiryo UI" panose="020B0604030504040204" pitchFamily="50" charset="-128"/>
                <a:ea typeface="Meiryo UI" panose="020B0604030504040204" pitchFamily="50" charset="-128"/>
              </a:rPr>
              <a:t>本人に対する不当な差別、偏見その他の不利益につながるおそれがあるため、</a:t>
            </a:r>
            <a:r>
              <a:rPr kumimoji="1" lang="ja-JP" altLang="en-US" sz="2000" dirty="0">
                <a:solidFill>
                  <a:prstClr val="black"/>
                </a:solidFill>
                <a:latin typeface="Meiryo UI" panose="020B0604030504040204" pitchFamily="50" charset="-128"/>
                <a:ea typeface="Meiryo UI" panose="020B0604030504040204" pitchFamily="50" charset="-128"/>
              </a:rPr>
              <a:t>特に取り扱いに配慮が必要な情報</a:t>
            </a:r>
            <a:endParaRPr kumimoji="1" lang="en-US" altLang="ja-JP" sz="2000" dirty="0">
              <a:solidFill>
                <a:prstClr val="black"/>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474288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8544712" y="6450012"/>
            <a:ext cx="2311400" cy="365125"/>
          </a:xfrm>
        </p:spPr>
        <p:txBody>
          <a:bodyPr/>
          <a:lstStyle/>
          <a:p>
            <a:pPr>
              <a:defRPr/>
            </a:pPr>
            <a:fld id="{C984DB45-DA9E-49E9-8D6F-4AD149FC8F3B}" type="slidenum">
              <a:rPr lang="ja-JP" altLang="en-US" sz="1400">
                <a:solidFill>
                  <a:prstClr val="black">
                    <a:tint val="75000"/>
                  </a:prstClr>
                </a:solidFill>
                <a:latin typeface="Meiryo UI" panose="020B0604030504040204" pitchFamily="50" charset="-128"/>
                <a:ea typeface="Meiryo UI" panose="020B0604030504040204" pitchFamily="50" charset="-128"/>
              </a:rPr>
              <a:pPr>
                <a:defRPr/>
              </a:pPr>
              <a:t>3</a:t>
            </a:fld>
            <a:endParaRPr lang="ja-JP" altLang="en-US" sz="1400" dirty="0">
              <a:solidFill>
                <a:prstClr val="black">
                  <a:tint val="75000"/>
                </a:prstClr>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C6C9AEB4-6699-607C-780C-4D06EFAC5809}"/>
              </a:ext>
            </a:extLst>
          </p:cNvPr>
          <p:cNvSpPr/>
          <p:nvPr/>
        </p:nvSpPr>
        <p:spPr>
          <a:xfrm>
            <a:off x="1518021" y="838991"/>
            <a:ext cx="9144000" cy="45719"/>
          </a:xfrm>
          <a:prstGeom prst="rect">
            <a:avLst/>
          </a:prstGeom>
          <a:solidFill>
            <a:srgbClr val="0000FF"/>
          </a:solidFill>
          <a:ln w="9525" cap="flat" cmpd="sng" algn="ctr">
            <a:solidFill>
              <a:srgbClr val="0000FF"/>
            </a:solidFill>
            <a:prstDash val="solid"/>
          </a:ln>
          <a:effectLst>
            <a:outerShdw blurRad="40000" dist="20000" dir="5400000" rotWithShape="0">
              <a:srgbClr val="000000">
                <a:alpha val="38000"/>
              </a:srgbClr>
            </a:outerShdw>
          </a:effectLst>
        </p:spPr>
        <p:txBody>
          <a:bodyPr rtlCol="0" anchor="ctr"/>
          <a:lstStyle/>
          <a:p>
            <a:pPr algn="ctr" defTabSz="914400">
              <a:defRPr/>
            </a:pPr>
            <a:endParaRPr lang="ja-JP" altLang="en-US" sz="2031" b="1" kern="0"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タイトル 5">
            <a:extLst>
              <a:ext uri="{FF2B5EF4-FFF2-40B4-BE49-F238E27FC236}">
                <a16:creationId xmlns:a16="http://schemas.microsoft.com/office/drawing/2014/main" id="{B08684B5-5C91-21BB-DC92-E1E77060E8EA}"/>
              </a:ext>
            </a:extLst>
          </p:cNvPr>
          <p:cNvSpPr txBox="1">
            <a:spLocks/>
          </p:cNvSpPr>
          <p:nvPr/>
        </p:nvSpPr>
        <p:spPr bwMode="auto">
          <a:xfrm>
            <a:off x="1518022" y="216174"/>
            <a:ext cx="8811493"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585" b="1"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5pPr>
            <a:lvl6pPr marL="422041" algn="ctr" rtl="0" fontAlgn="base">
              <a:spcBef>
                <a:spcPct val="0"/>
              </a:spcBef>
              <a:spcAft>
                <a:spcPct val="0"/>
              </a:spcAft>
              <a:defRPr kumimoji="1" sz="4062">
                <a:solidFill>
                  <a:schemeClr val="tx1"/>
                </a:solidFill>
                <a:latin typeface="Calibri" pitchFamily="34" charset="0"/>
                <a:ea typeface="ＭＳ Ｐゴシック" pitchFamily="50" charset="-128"/>
              </a:defRPr>
            </a:lvl6pPr>
            <a:lvl7pPr marL="844083" algn="ctr" rtl="0" fontAlgn="base">
              <a:spcBef>
                <a:spcPct val="0"/>
              </a:spcBef>
              <a:spcAft>
                <a:spcPct val="0"/>
              </a:spcAft>
              <a:defRPr kumimoji="1" sz="4062">
                <a:solidFill>
                  <a:schemeClr val="tx1"/>
                </a:solidFill>
                <a:latin typeface="Calibri" pitchFamily="34" charset="0"/>
                <a:ea typeface="ＭＳ Ｐゴシック" pitchFamily="50" charset="-128"/>
              </a:defRPr>
            </a:lvl7pPr>
            <a:lvl8pPr marL="1266124" algn="ctr" rtl="0" fontAlgn="base">
              <a:spcBef>
                <a:spcPct val="0"/>
              </a:spcBef>
              <a:spcAft>
                <a:spcPct val="0"/>
              </a:spcAft>
              <a:defRPr kumimoji="1" sz="4062">
                <a:solidFill>
                  <a:schemeClr val="tx1"/>
                </a:solidFill>
                <a:latin typeface="Calibri" pitchFamily="34" charset="0"/>
                <a:ea typeface="ＭＳ Ｐゴシック" pitchFamily="50" charset="-128"/>
              </a:defRPr>
            </a:lvl8pPr>
            <a:lvl9pPr marL="1688165" algn="ctr" rtl="0" fontAlgn="base">
              <a:spcBef>
                <a:spcPct val="0"/>
              </a:spcBef>
              <a:spcAft>
                <a:spcPct val="0"/>
              </a:spcAft>
              <a:defRPr kumimoji="1" sz="4062">
                <a:solidFill>
                  <a:schemeClr val="tx1"/>
                </a:solidFill>
                <a:latin typeface="Calibri" pitchFamily="34" charset="0"/>
                <a:ea typeface="ＭＳ Ｐゴシック" pitchFamily="50" charset="-128"/>
              </a:defRPr>
            </a:lvl9pPr>
          </a:lstStyle>
          <a:p>
            <a:pPr defTabSz="914400">
              <a:defRPr/>
            </a:pPr>
            <a:r>
              <a:rPr lang="ja-JP" altLang="en-US" sz="2800" dirty="0">
                <a:solidFill>
                  <a:sysClr val="windowText" lastClr="000000"/>
                </a:solidFill>
              </a:rPr>
              <a:t>２　</a:t>
            </a:r>
            <a:r>
              <a:rPr lang="ja-JP" altLang="en-US" sz="2800" dirty="0">
                <a:solidFill>
                  <a:prstClr val="black"/>
                </a:solidFill>
              </a:rPr>
              <a:t>要配慮個人情報とは？　</a:t>
            </a:r>
            <a:r>
              <a:rPr lang="ja-JP" altLang="en-US" sz="2400" dirty="0">
                <a:solidFill>
                  <a:prstClr val="black"/>
                </a:solidFill>
              </a:rPr>
              <a:t>～個人情報委員会について～</a:t>
            </a:r>
            <a:endParaRPr lang="ja-JP" altLang="en-US" sz="2800" dirty="0">
              <a:solidFill>
                <a:sysClr val="windowText" lastClr="000000"/>
              </a:solidFill>
            </a:endParaRPr>
          </a:p>
        </p:txBody>
      </p:sp>
      <p:sp>
        <p:nvSpPr>
          <p:cNvPr id="6" name="角丸四角形 5">
            <a:extLst>
              <a:ext uri="{FF2B5EF4-FFF2-40B4-BE49-F238E27FC236}">
                <a16:creationId xmlns:a16="http://schemas.microsoft.com/office/drawing/2014/main" id="{2298D0BB-F530-457B-F854-8AD2F94B28E7}"/>
              </a:ext>
            </a:extLst>
          </p:cNvPr>
          <p:cNvSpPr/>
          <p:nvPr/>
        </p:nvSpPr>
        <p:spPr>
          <a:xfrm>
            <a:off x="1933621" y="2976536"/>
            <a:ext cx="8714014" cy="1883574"/>
          </a:xfrm>
          <a:prstGeom prst="roundRect">
            <a:avLst>
              <a:gd name="adj" fmla="val 5711"/>
            </a:avLst>
          </a:prstGeom>
          <a:ln>
            <a:solidFill>
              <a:srgbClr val="00B050"/>
            </a:solidFill>
          </a:ln>
        </p:spPr>
        <p:style>
          <a:lnRef idx="2">
            <a:schemeClr val="accent2"/>
          </a:lnRef>
          <a:fillRef idx="1">
            <a:schemeClr val="lt1"/>
          </a:fillRef>
          <a:effectRef idx="0">
            <a:schemeClr val="accent2"/>
          </a:effectRef>
          <a:fontRef idx="minor">
            <a:schemeClr val="dk1"/>
          </a:fontRef>
        </p:style>
        <p:txBody>
          <a:bodyPr rtlCol="0" anchor="b"/>
          <a:lstStyle/>
          <a:p>
            <a:pPr marL="266700" defTabSz="914400" fontAlgn="base">
              <a:spcBef>
                <a:spcPct val="0"/>
              </a:spcBef>
              <a:spcAft>
                <a:spcPts val="600"/>
              </a:spcAft>
              <a:defRPr/>
            </a:pPr>
            <a:endParaRPr kumimoji="1" lang="en-US" altLang="ja-JP" dirty="0">
              <a:solidFill>
                <a:prstClr val="black"/>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A3C9483A-C6D4-D5FD-5605-F44134199E35}"/>
              </a:ext>
            </a:extLst>
          </p:cNvPr>
          <p:cNvSpPr txBox="1"/>
          <p:nvPr/>
        </p:nvSpPr>
        <p:spPr>
          <a:xfrm>
            <a:off x="1855630" y="1034572"/>
            <a:ext cx="8028205" cy="1528624"/>
          </a:xfrm>
          <a:prstGeom prst="rect">
            <a:avLst/>
          </a:prstGeom>
          <a:noFill/>
        </p:spPr>
        <p:txBody>
          <a:bodyPr wrap="square" rtlCol="0">
            <a:spAutoFit/>
          </a:bodyPr>
          <a:lstStyle/>
          <a:p>
            <a:pPr marL="342900" indent="-342900" defTabSz="914400" fontAlgn="base">
              <a:spcBef>
                <a:spcPct val="0"/>
              </a:spcBef>
              <a:spcAft>
                <a:spcPct val="0"/>
              </a:spcAft>
              <a:buFont typeface="Wingdings" panose="05000000000000000000" pitchFamily="2" charset="2"/>
              <a:buChar char="Ø"/>
              <a:defRPr/>
            </a:pPr>
            <a:r>
              <a:rPr kumimoji="1" lang="ja-JP" altLang="en-US" sz="2000" dirty="0">
                <a:solidFill>
                  <a:srgbClr val="000000"/>
                </a:solidFill>
                <a:latin typeface="Meiryo UI" panose="020B0604030504040204" pitchFamily="50" charset="-128"/>
                <a:ea typeface="Meiryo UI" panose="020B0604030504040204" pitchFamily="50" charset="-128"/>
              </a:rPr>
              <a:t>「要配慮個人情報」の取得や提供、漏えい等の報告・通知などについては、個人情報保護法でルールが定められている。</a:t>
            </a:r>
            <a:endParaRPr kumimoji="1" lang="en-US" altLang="ja-JP" sz="2000" dirty="0">
              <a:solidFill>
                <a:srgbClr val="000000"/>
              </a:solidFill>
              <a:latin typeface="Meiryo UI" panose="020B0604030504040204" pitchFamily="50" charset="-128"/>
              <a:ea typeface="Meiryo UI" panose="020B0604030504040204" pitchFamily="50" charset="-128"/>
            </a:endParaRPr>
          </a:p>
          <a:p>
            <a:pPr marL="342900" indent="-342900" defTabSz="914400" fontAlgn="base">
              <a:lnSpc>
                <a:spcPts val="1600"/>
              </a:lnSpc>
              <a:spcBef>
                <a:spcPct val="0"/>
              </a:spcBef>
              <a:spcAft>
                <a:spcPct val="0"/>
              </a:spcAft>
              <a:buFont typeface="Wingdings" panose="05000000000000000000" pitchFamily="2" charset="2"/>
              <a:buChar char="Ø"/>
              <a:defRPr/>
            </a:pPr>
            <a:endParaRPr kumimoji="1" lang="en-US" altLang="ja-JP" sz="2000" dirty="0">
              <a:solidFill>
                <a:srgbClr val="000000"/>
              </a:solidFill>
              <a:latin typeface="Meiryo UI" panose="020B0604030504040204" pitchFamily="50" charset="-128"/>
              <a:ea typeface="Meiryo UI" panose="020B0604030504040204" pitchFamily="50" charset="-128"/>
            </a:endParaRPr>
          </a:p>
          <a:p>
            <a:pPr marL="342900" indent="-342900" defTabSz="914400" fontAlgn="base">
              <a:spcBef>
                <a:spcPct val="0"/>
              </a:spcBef>
              <a:spcAft>
                <a:spcPct val="0"/>
              </a:spcAft>
              <a:buFont typeface="Wingdings" panose="05000000000000000000" pitchFamily="2" charset="2"/>
              <a:buChar char="Ø"/>
              <a:defRPr/>
            </a:pPr>
            <a:r>
              <a:rPr kumimoji="1" lang="ja-JP" altLang="en-US" sz="2000" dirty="0">
                <a:solidFill>
                  <a:srgbClr val="000000"/>
                </a:solidFill>
                <a:latin typeface="Meiryo UI" panose="020B0604030504040204" pitchFamily="50" charset="-128"/>
                <a:ea typeface="Meiryo UI" panose="020B0604030504040204" pitchFamily="50" charset="-128"/>
              </a:rPr>
              <a:t>個人情報保護法に違反した場合、</a:t>
            </a:r>
            <a:r>
              <a:rPr kumimoji="1" lang="ja-JP" altLang="en-US" sz="2000" u="sng" dirty="0">
                <a:solidFill>
                  <a:srgbClr val="FF0000"/>
                </a:solidFill>
                <a:latin typeface="Meiryo UI" panose="020B0604030504040204" pitchFamily="50" charset="-128"/>
                <a:ea typeface="Meiryo UI" panose="020B0604030504040204" pitchFamily="50" charset="-128"/>
              </a:rPr>
              <a:t>個人情報保護委員会</a:t>
            </a:r>
            <a:r>
              <a:rPr kumimoji="1" lang="ja-JP" altLang="en-US" sz="2000" dirty="0">
                <a:solidFill>
                  <a:srgbClr val="000000"/>
                </a:solidFill>
                <a:latin typeface="Meiryo UI" panose="020B0604030504040204" pitchFamily="50" charset="-128"/>
                <a:ea typeface="Meiryo UI" panose="020B0604030504040204" pitchFamily="50" charset="-128"/>
              </a:rPr>
              <a:t>から処分を受ける恐れがある。</a:t>
            </a:r>
            <a:endParaRPr kumimoji="1" lang="ja-JP" altLang="en-US" sz="2000" dirty="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AE3F267E-A4C9-8556-9E5B-CB9028449EF0}"/>
              </a:ext>
            </a:extLst>
          </p:cNvPr>
          <p:cNvSpPr/>
          <p:nvPr/>
        </p:nvSpPr>
        <p:spPr>
          <a:xfrm>
            <a:off x="2195216" y="3630297"/>
            <a:ext cx="8660897" cy="1554272"/>
          </a:xfrm>
          <a:prstGeom prst="rect">
            <a:avLst/>
          </a:prstGeom>
        </p:spPr>
        <p:txBody>
          <a:bodyPr wrap="square">
            <a:spAutoFit/>
          </a:bodyPr>
          <a:lstStyle/>
          <a:p>
            <a:pPr marL="342900" indent="-342900" defTabSz="914400" fontAlgn="base">
              <a:spcBef>
                <a:spcPct val="0"/>
              </a:spcBef>
              <a:spcAft>
                <a:spcPts val="600"/>
              </a:spcAft>
              <a:buFont typeface="Wingdings" panose="05000000000000000000" pitchFamily="2" charset="2"/>
              <a:buChar char="l"/>
              <a:defRPr/>
            </a:pPr>
            <a:r>
              <a:rPr kumimoji="1" lang="ja-JP" altLang="en-US" sz="2000" dirty="0">
                <a:solidFill>
                  <a:prstClr val="black"/>
                </a:solidFill>
                <a:latin typeface="Meiryo UI" panose="020B0604030504040204" pitchFamily="50" charset="-128"/>
                <a:ea typeface="Meiryo UI" panose="020B0604030504040204" pitchFamily="50" charset="-128"/>
              </a:rPr>
              <a:t>個人情報保護に関する基本方針の策定・推進</a:t>
            </a:r>
            <a:endParaRPr kumimoji="1" lang="en-US" altLang="ja-JP" sz="2000" dirty="0">
              <a:solidFill>
                <a:prstClr val="black"/>
              </a:solidFill>
              <a:latin typeface="Meiryo UI" panose="020B0604030504040204" pitchFamily="50" charset="-128"/>
              <a:ea typeface="Meiryo UI" panose="020B0604030504040204" pitchFamily="50" charset="-128"/>
            </a:endParaRPr>
          </a:p>
          <a:p>
            <a:pPr marL="342900" indent="-342900" defTabSz="914400" fontAlgn="base">
              <a:spcBef>
                <a:spcPct val="0"/>
              </a:spcBef>
              <a:spcAft>
                <a:spcPts val="600"/>
              </a:spcAft>
              <a:buFont typeface="Wingdings" panose="05000000000000000000" pitchFamily="2" charset="2"/>
              <a:buChar char="l"/>
              <a:defRPr/>
            </a:pPr>
            <a:r>
              <a:rPr kumimoji="1" lang="ja-JP" altLang="en-US" sz="2000" dirty="0">
                <a:solidFill>
                  <a:prstClr val="black"/>
                </a:solidFill>
                <a:latin typeface="Meiryo UI" panose="020B0604030504040204" pitchFamily="50" charset="-128"/>
                <a:ea typeface="Meiryo UI" panose="020B0604030504040204" pitchFamily="50" charset="-128"/>
              </a:rPr>
              <a:t>個人情報等の取扱いに関する監視・監督</a:t>
            </a:r>
            <a:endParaRPr kumimoji="1" lang="en-US" altLang="ja-JP" sz="2000" dirty="0">
              <a:solidFill>
                <a:prstClr val="black"/>
              </a:solidFill>
              <a:latin typeface="Meiryo UI" panose="020B0604030504040204" pitchFamily="50" charset="-128"/>
              <a:ea typeface="Meiryo UI" panose="020B0604030504040204" pitchFamily="50" charset="-128"/>
            </a:endParaRPr>
          </a:p>
          <a:p>
            <a:pPr marL="342900" indent="-342900" defTabSz="914400" fontAlgn="base">
              <a:spcBef>
                <a:spcPct val="0"/>
              </a:spcBef>
              <a:spcAft>
                <a:spcPts val="600"/>
              </a:spcAft>
              <a:buFont typeface="Wingdings" panose="05000000000000000000" pitchFamily="2" charset="2"/>
              <a:buChar char="l"/>
              <a:defRPr/>
            </a:pPr>
            <a:r>
              <a:rPr kumimoji="1" lang="ja-JP" altLang="en-US" sz="2000" dirty="0">
                <a:solidFill>
                  <a:srgbClr val="FF0000"/>
                </a:solidFill>
                <a:latin typeface="Meiryo UI" panose="020B0604030504040204" pitchFamily="50" charset="-128"/>
                <a:ea typeface="Meiryo UI" panose="020B0604030504040204" pitchFamily="50" charset="-128"/>
              </a:rPr>
              <a:t>個人情報取扱事業者等に対する指導・助言、立入検査、勧告・命令</a:t>
            </a:r>
            <a:r>
              <a:rPr kumimoji="1" lang="ja-JP" altLang="en-US" sz="2000" dirty="0">
                <a:solidFill>
                  <a:prstClr val="black"/>
                </a:solidFill>
                <a:latin typeface="Meiryo UI" panose="020B0604030504040204" pitchFamily="50" charset="-128"/>
                <a:ea typeface="Meiryo UI" panose="020B0604030504040204" pitchFamily="50" charset="-128"/>
              </a:rPr>
              <a:t>　</a:t>
            </a:r>
            <a:endParaRPr kumimoji="1" lang="en-US" altLang="ja-JP" sz="2000" dirty="0">
              <a:solidFill>
                <a:prstClr val="black"/>
              </a:solidFill>
              <a:latin typeface="Meiryo UI" panose="020B0604030504040204" pitchFamily="50" charset="-128"/>
              <a:ea typeface="Meiryo UI" panose="020B0604030504040204" pitchFamily="50" charset="-128"/>
            </a:endParaRPr>
          </a:p>
          <a:p>
            <a:pPr defTabSz="914400" fontAlgn="base">
              <a:spcBef>
                <a:spcPct val="0"/>
              </a:spcBef>
              <a:spcAft>
                <a:spcPts val="600"/>
              </a:spcAft>
              <a:defRPr/>
            </a:pPr>
            <a:endParaRPr kumimoji="1" lang="en-US" altLang="ja-JP" sz="2000" dirty="0">
              <a:solidFill>
                <a:prstClr val="black"/>
              </a:solidFill>
              <a:latin typeface="Meiryo UI" panose="020B0604030504040204" pitchFamily="50" charset="-128"/>
              <a:ea typeface="Meiryo UI" panose="020B0604030504040204" pitchFamily="50" charset="-128"/>
            </a:endParaRPr>
          </a:p>
        </p:txBody>
      </p:sp>
      <p:sp>
        <p:nvSpPr>
          <p:cNvPr id="11" name="角丸四角形 3">
            <a:extLst>
              <a:ext uri="{FF2B5EF4-FFF2-40B4-BE49-F238E27FC236}">
                <a16:creationId xmlns:a16="http://schemas.microsoft.com/office/drawing/2014/main" id="{60BE80E1-AAED-4131-82DF-D96045A5158A}"/>
              </a:ext>
            </a:extLst>
          </p:cNvPr>
          <p:cNvSpPr/>
          <p:nvPr/>
        </p:nvSpPr>
        <p:spPr>
          <a:xfrm>
            <a:off x="1725144" y="2676923"/>
            <a:ext cx="3297336" cy="476999"/>
          </a:xfrm>
          <a:prstGeom prst="roundRect">
            <a:avLst/>
          </a:prstGeom>
          <a:solidFill>
            <a:srgbClr val="00B050"/>
          </a:solidFill>
          <a:ln>
            <a:solidFill>
              <a:srgbClr val="00B05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400" fontAlgn="base">
              <a:spcBef>
                <a:spcPct val="0"/>
              </a:spcBef>
              <a:spcAft>
                <a:spcPct val="0"/>
              </a:spcAft>
              <a:defRPr/>
            </a:pPr>
            <a:r>
              <a:rPr kumimoji="1" lang="ja-JP" altLang="en-US" sz="2000" b="1" dirty="0">
                <a:solidFill>
                  <a:prstClr val="white"/>
                </a:solidFill>
                <a:latin typeface="Meiryo UI" panose="020B0604030504040204" pitchFamily="50" charset="-128"/>
                <a:ea typeface="Meiryo UI" panose="020B0604030504040204" pitchFamily="50" charset="-128"/>
              </a:rPr>
              <a:t>個人情報保護委員会とは？</a:t>
            </a:r>
          </a:p>
        </p:txBody>
      </p:sp>
      <p:sp>
        <p:nvSpPr>
          <p:cNvPr id="13" name="テキスト ボックス 12">
            <a:extLst>
              <a:ext uri="{FF2B5EF4-FFF2-40B4-BE49-F238E27FC236}">
                <a16:creationId xmlns:a16="http://schemas.microsoft.com/office/drawing/2014/main" id="{724EF3D5-E03A-4755-B6E5-ABA6E5ECD74A}"/>
              </a:ext>
            </a:extLst>
          </p:cNvPr>
          <p:cNvSpPr txBox="1"/>
          <p:nvPr/>
        </p:nvSpPr>
        <p:spPr>
          <a:xfrm>
            <a:off x="2075919" y="3226501"/>
            <a:ext cx="8028205" cy="400110"/>
          </a:xfrm>
          <a:prstGeom prst="rect">
            <a:avLst/>
          </a:prstGeom>
          <a:noFill/>
        </p:spPr>
        <p:txBody>
          <a:bodyPr wrap="square" rtlCol="0">
            <a:spAutoFit/>
          </a:bodyPr>
          <a:lstStyle/>
          <a:p>
            <a:pPr defTabSz="914400" fontAlgn="base">
              <a:spcBef>
                <a:spcPct val="0"/>
              </a:spcBef>
              <a:spcAft>
                <a:spcPct val="0"/>
              </a:spcAft>
              <a:defRPr/>
            </a:pPr>
            <a:r>
              <a:rPr kumimoji="1" lang="ja-JP" altLang="en-US" sz="2000" dirty="0">
                <a:solidFill>
                  <a:srgbClr val="000000"/>
                </a:solidFill>
                <a:latin typeface="Meiryo UI" panose="020B0604030504040204" pitchFamily="50" charset="-128"/>
                <a:ea typeface="Meiryo UI" panose="020B0604030504040204" pitchFamily="50" charset="-128"/>
              </a:rPr>
              <a:t>国の行政機関のひとつで、個人情報保護法等に基づき下記の業務を行う</a:t>
            </a:r>
            <a:endParaRPr kumimoji="1" lang="ja-JP" altLang="en-US" sz="2000" dirty="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A5DC1974-9D87-4C8D-A630-E3564D9EF20A}"/>
              </a:ext>
            </a:extLst>
          </p:cNvPr>
          <p:cNvSpPr txBox="1"/>
          <p:nvPr/>
        </p:nvSpPr>
        <p:spPr>
          <a:xfrm>
            <a:off x="1909663" y="5111764"/>
            <a:ext cx="7920137" cy="1015663"/>
          </a:xfrm>
          <a:prstGeom prst="rect">
            <a:avLst/>
          </a:prstGeom>
          <a:noFill/>
        </p:spPr>
        <p:txBody>
          <a:bodyPr wrap="square" rtlCol="0">
            <a:spAutoFit/>
          </a:bodyPr>
          <a:lstStyle/>
          <a:p>
            <a:pPr marL="342900" indent="-342900" defTabSz="914400" fontAlgn="base">
              <a:spcBef>
                <a:spcPct val="0"/>
              </a:spcBef>
              <a:spcAft>
                <a:spcPct val="0"/>
              </a:spcAft>
              <a:buFont typeface="Wingdings" panose="05000000000000000000" pitchFamily="2" charset="2"/>
              <a:buChar char="Ø"/>
              <a:defRPr/>
            </a:pPr>
            <a:r>
              <a:rPr kumimoji="1" lang="ja-JP" altLang="en-US" sz="2000" dirty="0">
                <a:solidFill>
                  <a:srgbClr val="000000"/>
                </a:solidFill>
                <a:latin typeface="Meiryo UI" panose="020B0604030504040204" pitchFamily="50" charset="-128"/>
                <a:ea typeface="Meiryo UI" panose="020B0604030504040204" pitchFamily="50" charset="-128"/>
              </a:rPr>
              <a:t>個人情報保護委員会は、個人情報の適正な取扱い確保するための指針である「</a:t>
            </a:r>
            <a:r>
              <a:rPr kumimoji="1" lang="ja-JP" altLang="en-US" sz="2000" dirty="0">
                <a:solidFill>
                  <a:srgbClr val="FF0000"/>
                </a:solidFill>
                <a:latin typeface="Meiryo UI" panose="020B0604030504040204" pitchFamily="50" charset="-128"/>
                <a:ea typeface="Meiryo UI" panose="020B0604030504040204" pitchFamily="50" charset="-128"/>
              </a:rPr>
              <a:t>個人情報保護に関する法律についてのガイドライン（通則編）</a:t>
            </a:r>
            <a:r>
              <a:rPr kumimoji="1" lang="ja-JP" altLang="en-US" sz="2000" dirty="0">
                <a:solidFill>
                  <a:srgbClr val="000000"/>
                </a:solidFill>
                <a:latin typeface="Meiryo UI" panose="020B0604030504040204" pitchFamily="50" charset="-128"/>
                <a:ea typeface="Meiryo UI" panose="020B0604030504040204" pitchFamily="50" charset="-128"/>
              </a:rPr>
              <a:t>」、いわゆる「</a:t>
            </a:r>
            <a:r>
              <a:rPr kumimoji="1" lang="ja-JP" altLang="en-US" sz="2000" u="sng" dirty="0">
                <a:solidFill>
                  <a:srgbClr val="FF0000"/>
                </a:solidFill>
                <a:latin typeface="Meiryo UI" panose="020B0604030504040204" pitchFamily="50" charset="-128"/>
                <a:ea typeface="Meiryo UI" panose="020B0604030504040204" pitchFamily="50" charset="-128"/>
              </a:rPr>
              <a:t>通則ガイドライン</a:t>
            </a:r>
            <a:r>
              <a:rPr kumimoji="1" lang="ja-JP" altLang="en-US" sz="2000" dirty="0">
                <a:solidFill>
                  <a:srgbClr val="000000"/>
                </a:solidFill>
                <a:latin typeface="Meiryo UI" panose="020B0604030504040204" pitchFamily="50" charset="-128"/>
                <a:ea typeface="Meiryo UI" panose="020B0604030504040204" pitchFamily="50" charset="-128"/>
              </a:rPr>
              <a:t>」を定めている　⇒　</a:t>
            </a:r>
            <a:r>
              <a:rPr kumimoji="1" lang="ja-JP" altLang="en-US" sz="2000" u="sng" dirty="0">
                <a:solidFill>
                  <a:srgbClr val="002060"/>
                </a:solidFill>
                <a:latin typeface="Meiryo UI" panose="020B0604030504040204" pitchFamily="50" charset="-128"/>
                <a:ea typeface="Meiryo UI" panose="020B0604030504040204" pitchFamily="50" charset="-128"/>
              </a:rPr>
              <a:t>参考資料参照</a:t>
            </a:r>
          </a:p>
        </p:txBody>
      </p:sp>
    </p:spTree>
    <p:extLst>
      <p:ext uri="{BB962C8B-B14F-4D97-AF65-F5344CB8AC3E}">
        <p14:creationId xmlns:p14="http://schemas.microsoft.com/office/powerpoint/2010/main" val="369444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8544712" y="6450012"/>
            <a:ext cx="2311400" cy="365125"/>
          </a:xfrm>
        </p:spPr>
        <p:txBody>
          <a:bodyPr/>
          <a:lstStyle/>
          <a:p>
            <a:pPr>
              <a:defRPr/>
            </a:pPr>
            <a:fld id="{C984DB45-DA9E-49E9-8D6F-4AD149FC8F3B}" type="slidenum">
              <a:rPr lang="ja-JP" altLang="en-US" sz="1400">
                <a:solidFill>
                  <a:prstClr val="black">
                    <a:tint val="75000"/>
                  </a:prstClr>
                </a:solidFill>
                <a:latin typeface="Meiryo UI" panose="020B0604030504040204" pitchFamily="50" charset="-128"/>
                <a:ea typeface="Meiryo UI" panose="020B0604030504040204" pitchFamily="50" charset="-128"/>
              </a:rPr>
              <a:pPr>
                <a:defRPr/>
              </a:pPr>
              <a:t>4</a:t>
            </a:fld>
            <a:endParaRPr lang="ja-JP" altLang="en-US" sz="1400" dirty="0">
              <a:solidFill>
                <a:prstClr val="black">
                  <a:tint val="75000"/>
                </a:prstClr>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C6C9AEB4-6699-607C-780C-4D06EFAC5809}"/>
              </a:ext>
            </a:extLst>
          </p:cNvPr>
          <p:cNvSpPr/>
          <p:nvPr/>
        </p:nvSpPr>
        <p:spPr>
          <a:xfrm>
            <a:off x="1518021" y="838991"/>
            <a:ext cx="9144000" cy="45719"/>
          </a:xfrm>
          <a:prstGeom prst="rect">
            <a:avLst/>
          </a:prstGeom>
          <a:solidFill>
            <a:srgbClr val="0000FF"/>
          </a:solidFill>
          <a:ln w="9525" cap="flat" cmpd="sng" algn="ctr">
            <a:solidFill>
              <a:srgbClr val="0000FF"/>
            </a:solidFill>
            <a:prstDash val="solid"/>
          </a:ln>
          <a:effectLst>
            <a:outerShdw blurRad="40000" dist="20000" dir="5400000" rotWithShape="0">
              <a:srgbClr val="000000">
                <a:alpha val="38000"/>
              </a:srgbClr>
            </a:outerShdw>
          </a:effectLst>
        </p:spPr>
        <p:txBody>
          <a:bodyPr rtlCol="0" anchor="ctr"/>
          <a:lstStyle/>
          <a:p>
            <a:pPr algn="ctr" defTabSz="914400">
              <a:defRPr/>
            </a:pPr>
            <a:endParaRPr lang="ja-JP" altLang="en-US" sz="2031" b="1" kern="0"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タイトル 5">
            <a:extLst>
              <a:ext uri="{FF2B5EF4-FFF2-40B4-BE49-F238E27FC236}">
                <a16:creationId xmlns:a16="http://schemas.microsoft.com/office/drawing/2014/main" id="{B08684B5-5C91-21BB-DC92-E1E77060E8EA}"/>
              </a:ext>
            </a:extLst>
          </p:cNvPr>
          <p:cNvSpPr txBox="1">
            <a:spLocks/>
          </p:cNvSpPr>
          <p:nvPr/>
        </p:nvSpPr>
        <p:spPr bwMode="auto">
          <a:xfrm>
            <a:off x="1518022" y="216174"/>
            <a:ext cx="8811493"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585" b="1"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5pPr>
            <a:lvl6pPr marL="422041" algn="ctr" rtl="0" fontAlgn="base">
              <a:spcBef>
                <a:spcPct val="0"/>
              </a:spcBef>
              <a:spcAft>
                <a:spcPct val="0"/>
              </a:spcAft>
              <a:defRPr kumimoji="1" sz="4062">
                <a:solidFill>
                  <a:schemeClr val="tx1"/>
                </a:solidFill>
                <a:latin typeface="Calibri" pitchFamily="34" charset="0"/>
                <a:ea typeface="ＭＳ Ｐゴシック" pitchFamily="50" charset="-128"/>
              </a:defRPr>
            </a:lvl6pPr>
            <a:lvl7pPr marL="844083" algn="ctr" rtl="0" fontAlgn="base">
              <a:spcBef>
                <a:spcPct val="0"/>
              </a:spcBef>
              <a:spcAft>
                <a:spcPct val="0"/>
              </a:spcAft>
              <a:defRPr kumimoji="1" sz="4062">
                <a:solidFill>
                  <a:schemeClr val="tx1"/>
                </a:solidFill>
                <a:latin typeface="Calibri" pitchFamily="34" charset="0"/>
                <a:ea typeface="ＭＳ Ｐゴシック" pitchFamily="50" charset="-128"/>
              </a:defRPr>
            </a:lvl7pPr>
            <a:lvl8pPr marL="1266124" algn="ctr" rtl="0" fontAlgn="base">
              <a:spcBef>
                <a:spcPct val="0"/>
              </a:spcBef>
              <a:spcAft>
                <a:spcPct val="0"/>
              </a:spcAft>
              <a:defRPr kumimoji="1" sz="4062">
                <a:solidFill>
                  <a:schemeClr val="tx1"/>
                </a:solidFill>
                <a:latin typeface="Calibri" pitchFamily="34" charset="0"/>
                <a:ea typeface="ＭＳ Ｐゴシック" pitchFamily="50" charset="-128"/>
              </a:defRPr>
            </a:lvl8pPr>
            <a:lvl9pPr marL="1688165" algn="ctr" rtl="0" fontAlgn="base">
              <a:spcBef>
                <a:spcPct val="0"/>
              </a:spcBef>
              <a:spcAft>
                <a:spcPct val="0"/>
              </a:spcAft>
              <a:defRPr kumimoji="1" sz="4062">
                <a:solidFill>
                  <a:schemeClr val="tx1"/>
                </a:solidFill>
                <a:latin typeface="Calibri" pitchFamily="34" charset="0"/>
                <a:ea typeface="ＭＳ Ｐゴシック" pitchFamily="50" charset="-128"/>
              </a:defRPr>
            </a:lvl9pPr>
          </a:lstStyle>
          <a:p>
            <a:pPr defTabSz="914400">
              <a:defRPr/>
            </a:pPr>
            <a:r>
              <a:rPr lang="ja-JP" altLang="en-US" sz="2800" dirty="0">
                <a:solidFill>
                  <a:sysClr val="windowText" lastClr="000000"/>
                </a:solidFill>
              </a:rPr>
              <a:t>３　障害福祉サービス事業所に対する指導基準</a:t>
            </a:r>
          </a:p>
        </p:txBody>
      </p:sp>
      <p:sp>
        <p:nvSpPr>
          <p:cNvPr id="3" name="角丸四角形 5">
            <a:extLst>
              <a:ext uri="{FF2B5EF4-FFF2-40B4-BE49-F238E27FC236}">
                <a16:creationId xmlns:a16="http://schemas.microsoft.com/office/drawing/2014/main" id="{2298D0BB-F530-457B-F854-8AD2F94B28E7}"/>
              </a:ext>
            </a:extLst>
          </p:cNvPr>
          <p:cNvSpPr/>
          <p:nvPr/>
        </p:nvSpPr>
        <p:spPr>
          <a:xfrm>
            <a:off x="1874445" y="1550465"/>
            <a:ext cx="8787577" cy="2975815"/>
          </a:xfrm>
          <a:prstGeom prst="roundRect">
            <a:avLst>
              <a:gd name="adj" fmla="val 5711"/>
            </a:avLst>
          </a:prstGeom>
          <a:ln>
            <a:solidFill>
              <a:schemeClr val="accent6">
                <a:lumMod val="75000"/>
              </a:schemeClr>
            </a:solidFill>
          </a:ln>
        </p:spPr>
        <p:style>
          <a:lnRef idx="2">
            <a:schemeClr val="accent2"/>
          </a:lnRef>
          <a:fillRef idx="1">
            <a:schemeClr val="lt1"/>
          </a:fillRef>
          <a:effectRef idx="0">
            <a:schemeClr val="accent2"/>
          </a:effectRef>
          <a:fontRef idx="minor">
            <a:schemeClr val="dk1"/>
          </a:fontRef>
        </p:style>
        <p:txBody>
          <a:bodyPr rtlCol="0" anchor="b"/>
          <a:lstStyle/>
          <a:p>
            <a:pPr marL="266700" defTabSz="914400" fontAlgn="base">
              <a:spcBef>
                <a:spcPct val="0"/>
              </a:spcBef>
              <a:spcAft>
                <a:spcPts val="600"/>
              </a:spcAft>
              <a:defRPr/>
            </a:pPr>
            <a:endParaRPr kumimoji="1" lang="en-US" altLang="ja-JP" dirty="0">
              <a:solidFill>
                <a:prstClr val="black"/>
              </a:solidFill>
              <a:latin typeface="Meiryo UI" panose="020B0604030504040204" pitchFamily="50" charset="-128"/>
              <a:ea typeface="Meiryo UI" panose="020B0604030504040204" pitchFamily="50" charset="-128"/>
            </a:endParaRPr>
          </a:p>
        </p:txBody>
      </p:sp>
      <p:sp>
        <p:nvSpPr>
          <p:cNvPr id="9" name="角丸四角形 3">
            <a:extLst>
              <a:ext uri="{FF2B5EF4-FFF2-40B4-BE49-F238E27FC236}">
                <a16:creationId xmlns:a16="http://schemas.microsoft.com/office/drawing/2014/main" id="{745DF10F-B6AE-4505-970F-AFC1878C37A5}"/>
              </a:ext>
            </a:extLst>
          </p:cNvPr>
          <p:cNvSpPr/>
          <p:nvPr/>
        </p:nvSpPr>
        <p:spPr>
          <a:xfrm>
            <a:off x="1601032" y="1137460"/>
            <a:ext cx="7907333" cy="457312"/>
          </a:xfrm>
          <a:prstGeom prst="roundRect">
            <a:avLst/>
          </a:prstGeom>
          <a:solidFill>
            <a:schemeClr val="accent6">
              <a:lumMod val="75000"/>
            </a:schemeClr>
          </a:solidFill>
          <a:ln>
            <a:solidFill>
              <a:schemeClr val="accent6">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400" fontAlgn="base">
              <a:spcBef>
                <a:spcPct val="0"/>
              </a:spcBef>
              <a:spcAft>
                <a:spcPct val="0"/>
              </a:spcAft>
              <a:defRPr/>
            </a:pPr>
            <a:r>
              <a:rPr kumimoji="1" lang="ja-JP" altLang="en-US" sz="2000" b="1" dirty="0">
                <a:solidFill>
                  <a:prstClr val="white"/>
                </a:solidFill>
                <a:latin typeface="Meiryo UI" panose="020B0604030504040204" pitchFamily="50" charset="-128"/>
                <a:ea typeface="Meiryo UI" panose="020B0604030504040204" pitchFamily="50" charset="-128"/>
              </a:rPr>
              <a:t>平成</a:t>
            </a:r>
            <a:r>
              <a:rPr kumimoji="1" lang="en-US" altLang="ja-JP" sz="2000" b="1" dirty="0">
                <a:solidFill>
                  <a:prstClr val="white"/>
                </a:solidFill>
                <a:latin typeface="Meiryo UI" panose="020B0604030504040204" pitchFamily="50" charset="-128"/>
                <a:ea typeface="Meiryo UI" panose="020B0604030504040204" pitchFamily="50" charset="-128"/>
              </a:rPr>
              <a:t>18</a:t>
            </a:r>
            <a:r>
              <a:rPr kumimoji="1" lang="ja-JP" altLang="en-US" sz="2000" b="1" dirty="0">
                <a:solidFill>
                  <a:prstClr val="white"/>
                </a:solidFill>
                <a:latin typeface="Meiryo UI" panose="020B0604030504040204" pitchFamily="50" charset="-128"/>
                <a:ea typeface="Meiryo UI" panose="020B0604030504040204" pitchFamily="50" charset="-128"/>
              </a:rPr>
              <a:t>年</a:t>
            </a:r>
            <a:r>
              <a:rPr kumimoji="1" lang="en-US" altLang="ja-JP" sz="2000" b="1" dirty="0">
                <a:solidFill>
                  <a:prstClr val="white"/>
                </a:solidFill>
                <a:latin typeface="Meiryo UI" panose="020B0604030504040204" pitchFamily="50" charset="-128"/>
                <a:ea typeface="Meiryo UI" panose="020B0604030504040204" pitchFamily="50" charset="-128"/>
              </a:rPr>
              <a:t>9</a:t>
            </a:r>
            <a:r>
              <a:rPr kumimoji="1" lang="ja-JP" altLang="en-US" sz="2000" b="1" dirty="0">
                <a:solidFill>
                  <a:prstClr val="white"/>
                </a:solidFill>
                <a:latin typeface="Meiryo UI" panose="020B0604030504040204" pitchFamily="50" charset="-128"/>
                <a:ea typeface="Meiryo UI" panose="020B0604030504040204" pitchFamily="50" charset="-128"/>
              </a:rPr>
              <a:t>月</a:t>
            </a:r>
            <a:r>
              <a:rPr kumimoji="1" lang="en-US" altLang="ja-JP" sz="2000" b="1" dirty="0">
                <a:solidFill>
                  <a:prstClr val="white"/>
                </a:solidFill>
                <a:latin typeface="Meiryo UI" panose="020B0604030504040204" pitchFamily="50" charset="-128"/>
                <a:ea typeface="Meiryo UI" panose="020B0604030504040204" pitchFamily="50" charset="-128"/>
              </a:rPr>
              <a:t>29</a:t>
            </a:r>
            <a:r>
              <a:rPr kumimoji="1" lang="ja-JP" altLang="en-US" sz="2000" b="1" dirty="0">
                <a:solidFill>
                  <a:prstClr val="white"/>
                </a:solidFill>
                <a:latin typeface="Meiryo UI" panose="020B0604030504040204" pitchFamily="50" charset="-128"/>
                <a:ea typeface="Meiryo UI" panose="020B0604030504040204" pitchFamily="50" charset="-128"/>
              </a:rPr>
              <a:t>日厚生労働省令第</a:t>
            </a:r>
            <a:r>
              <a:rPr kumimoji="1" lang="en-US" altLang="ja-JP" sz="2000" b="1" dirty="0">
                <a:solidFill>
                  <a:prstClr val="white"/>
                </a:solidFill>
                <a:latin typeface="Meiryo UI" panose="020B0604030504040204" pitchFamily="50" charset="-128"/>
                <a:ea typeface="Meiryo UI" panose="020B0604030504040204" pitchFamily="50" charset="-128"/>
              </a:rPr>
              <a:t>171</a:t>
            </a:r>
            <a:r>
              <a:rPr kumimoji="1" lang="ja-JP" altLang="en-US" sz="2000" b="1" dirty="0">
                <a:solidFill>
                  <a:prstClr val="white"/>
                </a:solidFill>
                <a:latin typeface="Meiryo UI" panose="020B0604030504040204" pitchFamily="50" charset="-128"/>
                <a:ea typeface="Meiryo UI" panose="020B0604030504040204" pitchFamily="50" charset="-128"/>
              </a:rPr>
              <a:t>号　第</a:t>
            </a:r>
            <a:r>
              <a:rPr kumimoji="1" lang="en-US" altLang="ja-JP" sz="2000" b="1" dirty="0">
                <a:solidFill>
                  <a:prstClr val="white"/>
                </a:solidFill>
                <a:latin typeface="Meiryo UI" panose="020B0604030504040204" pitchFamily="50" charset="-128"/>
                <a:ea typeface="Meiryo UI" panose="020B0604030504040204" pitchFamily="50" charset="-128"/>
              </a:rPr>
              <a:t>36</a:t>
            </a:r>
            <a:r>
              <a:rPr kumimoji="1" lang="ja-JP" altLang="en-US" sz="2000" b="1" dirty="0">
                <a:solidFill>
                  <a:prstClr val="white"/>
                </a:solidFill>
                <a:latin typeface="Meiryo UI" panose="020B0604030504040204" pitchFamily="50" charset="-128"/>
                <a:ea typeface="Meiryo UI" panose="020B0604030504040204" pitchFamily="50" charset="-128"/>
              </a:rPr>
              <a:t>条（秘密保持等）</a:t>
            </a:r>
          </a:p>
        </p:txBody>
      </p:sp>
      <p:sp>
        <p:nvSpPr>
          <p:cNvPr id="12" name="テキスト ボックス 11">
            <a:extLst>
              <a:ext uri="{FF2B5EF4-FFF2-40B4-BE49-F238E27FC236}">
                <a16:creationId xmlns:a16="http://schemas.microsoft.com/office/drawing/2014/main" id="{9FE42A1A-613E-FCEC-54EF-F6097C196099}"/>
              </a:ext>
            </a:extLst>
          </p:cNvPr>
          <p:cNvSpPr txBox="1"/>
          <p:nvPr/>
        </p:nvSpPr>
        <p:spPr>
          <a:xfrm>
            <a:off x="2108202" y="1665745"/>
            <a:ext cx="8271879" cy="2800767"/>
          </a:xfrm>
          <a:prstGeom prst="rect">
            <a:avLst/>
          </a:prstGeom>
          <a:noFill/>
        </p:spPr>
        <p:txBody>
          <a:bodyPr wrap="square" rtlCol="0">
            <a:spAutoFit/>
          </a:bodyPr>
          <a:lstStyle/>
          <a:p>
            <a:pPr defTabSz="914400" fontAlgn="base">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１　指定居宅介護事業所の従業者及び管理者は、正当な理由がなく、その業務上知り得た</a:t>
            </a:r>
            <a:r>
              <a:rPr lang="ja-JP" altLang="en-US" sz="2000" dirty="0">
                <a:latin typeface="Meiryo UI" panose="020B0604030504040204" pitchFamily="50" charset="-128"/>
                <a:ea typeface="Meiryo UI" panose="020B0604030504040204" pitchFamily="50" charset="-128"/>
              </a:rPr>
              <a:t>利用者又はその家族の秘密を漏らしてはならない</a:t>
            </a:r>
            <a:r>
              <a:rPr lang="ja-JP" altLang="en-US" sz="2000" dirty="0">
                <a:solidFill>
                  <a:srgbClr val="000000"/>
                </a:solidFill>
                <a:latin typeface="Meiryo UI" panose="020B0604030504040204" pitchFamily="50" charset="-128"/>
                <a:ea typeface="Meiryo UI" panose="020B0604030504040204" pitchFamily="50" charset="-128"/>
              </a:rPr>
              <a:t>。</a:t>
            </a:r>
            <a:endParaRPr lang="en-US" altLang="ja-JP" sz="2000" dirty="0">
              <a:solidFill>
                <a:srgbClr val="000000"/>
              </a:solidFill>
              <a:latin typeface="Meiryo UI" panose="020B0604030504040204" pitchFamily="50" charset="-128"/>
              <a:ea typeface="Meiryo UI" panose="020B0604030504040204" pitchFamily="50" charset="-128"/>
            </a:endParaRPr>
          </a:p>
          <a:p>
            <a:pPr defTabSz="914400" fontAlgn="base">
              <a:spcBef>
                <a:spcPct val="0"/>
              </a:spcBef>
              <a:spcAft>
                <a:spcPct val="0"/>
              </a:spcAft>
              <a:defRPr/>
            </a:pPr>
            <a:endParaRPr lang="ja-JP" altLang="en-US" sz="800" dirty="0">
              <a:solidFill>
                <a:srgbClr val="000000"/>
              </a:solidFill>
              <a:latin typeface="Meiryo UI" panose="020B0604030504040204" pitchFamily="50" charset="-128"/>
              <a:ea typeface="Meiryo UI" panose="020B0604030504040204" pitchFamily="50" charset="-128"/>
            </a:endParaRPr>
          </a:p>
          <a:p>
            <a:pPr defTabSz="914400" fontAlgn="base">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２　指定居宅介護事業者は、従業者及び管理者であった者が、正当な理由がなく、その業務上知り得た</a:t>
            </a:r>
            <a:r>
              <a:rPr lang="ja-JP" altLang="en-US" sz="2000" dirty="0">
                <a:solidFill>
                  <a:srgbClr val="FF0000"/>
                </a:solidFill>
                <a:latin typeface="Meiryo UI" panose="020B0604030504040204" pitchFamily="50" charset="-128"/>
                <a:ea typeface="Meiryo UI" panose="020B0604030504040204" pitchFamily="50" charset="-128"/>
              </a:rPr>
              <a:t>利用者又はその家族の秘密を漏らすことがないよう、必要な措置を講じなければならない</a:t>
            </a:r>
            <a:r>
              <a:rPr lang="ja-JP" altLang="en-US" sz="2000" dirty="0">
                <a:solidFill>
                  <a:srgbClr val="000000"/>
                </a:solidFill>
                <a:latin typeface="Meiryo UI" panose="020B0604030504040204" pitchFamily="50" charset="-128"/>
                <a:ea typeface="Meiryo UI" panose="020B0604030504040204" pitchFamily="50" charset="-128"/>
              </a:rPr>
              <a:t>。</a:t>
            </a:r>
          </a:p>
          <a:p>
            <a:pPr defTabSz="914400" fontAlgn="base">
              <a:spcBef>
                <a:spcPct val="0"/>
              </a:spcBef>
              <a:spcAft>
                <a:spcPct val="0"/>
              </a:spcAft>
              <a:defRPr/>
            </a:pPr>
            <a:endParaRPr lang="en-US" altLang="ja-JP" sz="700" dirty="0">
              <a:solidFill>
                <a:srgbClr val="000000"/>
              </a:solidFill>
              <a:latin typeface="Meiryo UI" panose="020B0604030504040204" pitchFamily="50" charset="-128"/>
              <a:ea typeface="Meiryo UI" panose="020B0604030504040204" pitchFamily="50" charset="-128"/>
            </a:endParaRPr>
          </a:p>
          <a:p>
            <a:pPr defTabSz="914400" fontAlgn="base">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３　指定居宅介護事業者は、他の指定居宅介護事業者等に対して、利用者又はその家族に関する情報を提供する際は、あらかじめ文書により当該利用者又はその家族の同意を得ておかなければならない。</a:t>
            </a:r>
            <a:endParaRPr lang="en-US" altLang="ja-JP" sz="2000" u="sng" dirty="0">
              <a:solidFill>
                <a:srgbClr val="000000"/>
              </a:solidFill>
              <a:latin typeface="Meiryo UI" panose="020B0604030504040204" pitchFamily="50" charset="-128"/>
              <a:ea typeface="Meiryo UI" panose="020B0604030504040204" pitchFamily="50" charset="-128"/>
            </a:endParaRPr>
          </a:p>
        </p:txBody>
      </p:sp>
      <p:sp>
        <p:nvSpPr>
          <p:cNvPr id="14" name="角丸四角形 3">
            <a:extLst>
              <a:ext uri="{FF2B5EF4-FFF2-40B4-BE49-F238E27FC236}">
                <a16:creationId xmlns:a16="http://schemas.microsoft.com/office/drawing/2014/main" id="{742835F1-2D2E-A8F7-F26B-6BCD55B40C18}"/>
              </a:ext>
            </a:extLst>
          </p:cNvPr>
          <p:cNvSpPr/>
          <p:nvPr/>
        </p:nvSpPr>
        <p:spPr>
          <a:xfrm>
            <a:off x="1670671" y="4809301"/>
            <a:ext cx="2891837" cy="444174"/>
          </a:xfrm>
          <a:prstGeom prst="roundRect">
            <a:avLst/>
          </a:prstGeom>
          <a:solidFill>
            <a:schemeClr val="accent6">
              <a:lumMod val="75000"/>
            </a:schemeClr>
          </a:solidFill>
          <a:ln>
            <a:solidFill>
              <a:schemeClr val="accent6">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400" fontAlgn="base">
              <a:spcBef>
                <a:spcPct val="0"/>
              </a:spcBef>
              <a:spcAft>
                <a:spcPct val="0"/>
              </a:spcAft>
              <a:defRPr/>
            </a:pPr>
            <a:r>
              <a:rPr kumimoji="1" lang="ja-JP" altLang="en-US" sz="2000" b="1" dirty="0">
                <a:solidFill>
                  <a:prstClr val="white"/>
                </a:solidFill>
                <a:latin typeface="Meiryo UI" panose="020B0604030504040204" pitchFamily="50" charset="-128"/>
                <a:ea typeface="Meiryo UI" panose="020B0604030504040204" pitchFamily="50" charset="-128"/>
              </a:rPr>
              <a:t>運営指導時の確認事項</a:t>
            </a:r>
          </a:p>
        </p:txBody>
      </p:sp>
      <p:sp>
        <p:nvSpPr>
          <p:cNvPr id="15" name="テキスト ボックス 14">
            <a:extLst>
              <a:ext uri="{FF2B5EF4-FFF2-40B4-BE49-F238E27FC236}">
                <a16:creationId xmlns:a16="http://schemas.microsoft.com/office/drawing/2014/main" id="{D2E5A1B9-DBB6-8806-548A-0B91CB21E425}"/>
              </a:ext>
            </a:extLst>
          </p:cNvPr>
          <p:cNvSpPr txBox="1"/>
          <p:nvPr/>
        </p:nvSpPr>
        <p:spPr>
          <a:xfrm>
            <a:off x="2062437" y="5337314"/>
            <a:ext cx="8363406" cy="1015663"/>
          </a:xfrm>
          <a:prstGeom prst="rect">
            <a:avLst/>
          </a:prstGeom>
          <a:noFill/>
        </p:spPr>
        <p:txBody>
          <a:bodyPr wrap="square" rtlCol="0">
            <a:spAutoFit/>
          </a:bodyPr>
          <a:lstStyle/>
          <a:p>
            <a:pPr marL="342900" indent="-342900" defTabSz="914400" fontAlgn="base">
              <a:spcBef>
                <a:spcPct val="0"/>
              </a:spcBef>
              <a:spcAft>
                <a:spcPct val="0"/>
              </a:spcAft>
              <a:buFont typeface="Wingdings" panose="05000000000000000000" pitchFamily="2" charset="2"/>
              <a:buChar char="ü"/>
              <a:defRPr/>
            </a:pPr>
            <a:r>
              <a:rPr lang="ja-JP" altLang="en-US" sz="2000" dirty="0">
                <a:solidFill>
                  <a:srgbClr val="000000"/>
                </a:solidFill>
                <a:latin typeface="Meiryo UI" panose="020B0604030504040204" pitchFamily="50" charset="-128"/>
                <a:ea typeface="Meiryo UI" panose="020B0604030504040204" pitchFamily="50" charset="-128"/>
              </a:rPr>
              <a:t>個人情報が含まれる文書を</a:t>
            </a:r>
            <a:r>
              <a:rPr lang="ja-JP" altLang="en-US" sz="2000" dirty="0">
                <a:solidFill>
                  <a:srgbClr val="FF0000"/>
                </a:solidFill>
                <a:latin typeface="Meiryo UI" panose="020B0604030504040204" pitchFamily="50" charset="-128"/>
                <a:ea typeface="Meiryo UI" panose="020B0604030504040204" pitchFamily="50" charset="-128"/>
              </a:rPr>
              <a:t>施錠できる書棚等</a:t>
            </a:r>
            <a:r>
              <a:rPr lang="ja-JP" altLang="en-US" sz="2000" dirty="0">
                <a:solidFill>
                  <a:srgbClr val="000000"/>
                </a:solidFill>
                <a:latin typeface="Meiryo UI" panose="020B0604030504040204" pitchFamily="50" charset="-128"/>
                <a:ea typeface="Meiryo UI" panose="020B0604030504040204" pitchFamily="50" charset="-128"/>
              </a:rPr>
              <a:t>に保存してるか</a:t>
            </a:r>
            <a:endParaRPr lang="en-US" altLang="ja-JP" sz="2000" dirty="0">
              <a:solidFill>
                <a:srgbClr val="000000"/>
              </a:solidFill>
              <a:latin typeface="Meiryo UI" panose="020B0604030504040204" pitchFamily="50" charset="-128"/>
              <a:ea typeface="Meiryo UI" panose="020B0604030504040204" pitchFamily="50" charset="-128"/>
            </a:endParaRPr>
          </a:p>
          <a:p>
            <a:pPr marL="342900" indent="-342900" defTabSz="914400" fontAlgn="base">
              <a:spcBef>
                <a:spcPct val="0"/>
              </a:spcBef>
              <a:spcAft>
                <a:spcPct val="0"/>
              </a:spcAft>
              <a:buFont typeface="Wingdings" panose="05000000000000000000" pitchFamily="2" charset="2"/>
              <a:buChar char="ü"/>
              <a:defRPr/>
            </a:pPr>
            <a:r>
              <a:rPr lang="ja-JP" altLang="en-US" sz="2000" dirty="0">
                <a:solidFill>
                  <a:srgbClr val="000000"/>
                </a:solidFill>
                <a:latin typeface="Meiryo UI" panose="020B0604030504040204" pitchFamily="50" charset="-128"/>
                <a:ea typeface="Meiryo UI" panose="020B0604030504040204" pitchFamily="50" charset="-128"/>
              </a:rPr>
              <a:t>利用者から</a:t>
            </a:r>
            <a:r>
              <a:rPr lang="ja-JP" altLang="en-US" sz="2000" dirty="0">
                <a:solidFill>
                  <a:srgbClr val="FF0000"/>
                </a:solidFill>
                <a:latin typeface="Meiryo UI" panose="020B0604030504040204" pitchFamily="50" charset="-128"/>
                <a:ea typeface="Meiryo UI" panose="020B0604030504040204" pitchFamily="50" charset="-128"/>
              </a:rPr>
              <a:t>個人情報同意書</a:t>
            </a:r>
            <a:r>
              <a:rPr lang="ja-JP" altLang="en-US" sz="2000" dirty="0">
                <a:solidFill>
                  <a:srgbClr val="000000"/>
                </a:solidFill>
                <a:latin typeface="Meiryo UI" panose="020B0604030504040204" pitchFamily="50" charset="-128"/>
                <a:ea typeface="Meiryo UI" panose="020B0604030504040204" pitchFamily="50" charset="-128"/>
              </a:rPr>
              <a:t>を取得しているか</a:t>
            </a:r>
            <a:endParaRPr lang="en-US" altLang="ja-JP" sz="2000" dirty="0">
              <a:solidFill>
                <a:srgbClr val="000000"/>
              </a:solidFill>
              <a:latin typeface="Meiryo UI" panose="020B0604030504040204" pitchFamily="50" charset="-128"/>
              <a:ea typeface="Meiryo UI" panose="020B0604030504040204" pitchFamily="50" charset="-128"/>
            </a:endParaRPr>
          </a:p>
          <a:p>
            <a:pPr marL="342900" indent="-342900" defTabSz="914400" fontAlgn="base">
              <a:spcBef>
                <a:spcPct val="0"/>
              </a:spcBef>
              <a:spcAft>
                <a:spcPct val="0"/>
              </a:spcAft>
              <a:buFont typeface="Wingdings" panose="05000000000000000000" pitchFamily="2" charset="2"/>
              <a:buChar char="ü"/>
              <a:defRPr/>
            </a:pPr>
            <a:r>
              <a:rPr lang="ja-JP" altLang="en-US" sz="2000" dirty="0">
                <a:solidFill>
                  <a:srgbClr val="000000"/>
                </a:solidFill>
                <a:latin typeface="Meiryo UI" panose="020B0604030504040204" pitchFamily="50" charset="-128"/>
                <a:ea typeface="Meiryo UI" panose="020B0604030504040204" pitchFamily="50" charset="-128"/>
              </a:rPr>
              <a:t>従業員及び管理者が</a:t>
            </a:r>
            <a:r>
              <a:rPr lang="ja-JP" altLang="en-US" sz="2000" dirty="0">
                <a:solidFill>
                  <a:srgbClr val="FF0000"/>
                </a:solidFill>
                <a:latin typeface="Meiryo UI" panose="020B0604030504040204" pitchFamily="50" charset="-128"/>
                <a:ea typeface="Meiryo UI" panose="020B0604030504040204" pitchFamily="50" charset="-128"/>
              </a:rPr>
              <a:t>秘密保持誓約書</a:t>
            </a:r>
            <a:r>
              <a:rPr lang="ja-JP" altLang="en-US" sz="2000" dirty="0">
                <a:solidFill>
                  <a:srgbClr val="000000"/>
                </a:solidFill>
                <a:latin typeface="Meiryo UI" panose="020B0604030504040204" pitchFamily="50" charset="-128"/>
                <a:ea typeface="Meiryo UI" panose="020B0604030504040204" pitchFamily="50" charset="-128"/>
              </a:rPr>
              <a:t>を提出しているか　　　など</a:t>
            </a:r>
            <a:endParaRPr lang="en-US" altLang="ja-JP" sz="2000" dirty="0">
              <a:solidFill>
                <a:srgbClr val="0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1396344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8544712" y="6450012"/>
            <a:ext cx="2311400" cy="365125"/>
          </a:xfrm>
        </p:spPr>
        <p:txBody>
          <a:bodyPr/>
          <a:lstStyle/>
          <a:p>
            <a:pPr>
              <a:defRPr/>
            </a:pPr>
            <a:fld id="{C984DB45-DA9E-49E9-8D6F-4AD149FC8F3B}" type="slidenum">
              <a:rPr lang="ja-JP" altLang="en-US" sz="1400">
                <a:solidFill>
                  <a:prstClr val="black">
                    <a:tint val="75000"/>
                  </a:prstClr>
                </a:solidFill>
                <a:latin typeface="Meiryo UI" panose="020B0604030504040204" pitchFamily="50" charset="-128"/>
                <a:ea typeface="Meiryo UI" panose="020B0604030504040204" pitchFamily="50" charset="-128"/>
              </a:rPr>
              <a:pPr>
                <a:defRPr/>
              </a:pPr>
              <a:t>5</a:t>
            </a:fld>
            <a:endParaRPr lang="ja-JP" altLang="en-US" sz="1400" dirty="0">
              <a:solidFill>
                <a:prstClr val="black">
                  <a:tint val="75000"/>
                </a:prstClr>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C6C9AEB4-6699-607C-780C-4D06EFAC5809}"/>
              </a:ext>
            </a:extLst>
          </p:cNvPr>
          <p:cNvSpPr/>
          <p:nvPr/>
        </p:nvSpPr>
        <p:spPr>
          <a:xfrm>
            <a:off x="1518021" y="838991"/>
            <a:ext cx="9144000" cy="45719"/>
          </a:xfrm>
          <a:prstGeom prst="rect">
            <a:avLst/>
          </a:prstGeom>
          <a:solidFill>
            <a:srgbClr val="0000FF"/>
          </a:solidFill>
          <a:ln w="9525" cap="flat" cmpd="sng" algn="ctr">
            <a:solidFill>
              <a:srgbClr val="0000FF"/>
            </a:solidFill>
            <a:prstDash val="solid"/>
          </a:ln>
          <a:effectLst>
            <a:outerShdw blurRad="40000" dist="20000" dir="5400000" rotWithShape="0">
              <a:srgbClr val="000000">
                <a:alpha val="38000"/>
              </a:srgbClr>
            </a:outerShdw>
          </a:effectLst>
        </p:spPr>
        <p:txBody>
          <a:bodyPr rtlCol="0" anchor="ctr"/>
          <a:lstStyle/>
          <a:p>
            <a:pPr algn="ctr" defTabSz="914400">
              <a:defRPr/>
            </a:pPr>
            <a:endParaRPr lang="ja-JP" altLang="en-US" sz="2031" b="1" kern="0"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タイトル 5">
            <a:extLst>
              <a:ext uri="{FF2B5EF4-FFF2-40B4-BE49-F238E27FC236}">
                <a16:creationId xmlns:a16="http://schemas.microsoft.com/office/drawing/2014/main" id="{B08684B5-5C91-21BB-DC92-E1E77060E8EA}"/>
              </a:ext>
            </a:extLst>
          </p:cNvPr>
          <p:cNvSpPr txBox="1">
            <a:spLocks/>
          </p:cNvSpPr>
          <p:nvPr/>
        </p:nvSpPr>
        <p:spPr bwMode="auto">
          <a:xfrm>
            <a:off x="1518022" y="216174"/>
            <a:ext cx="8811493"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585" b="1"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5pPr>
            <a:lvl6pPr marL="422041" algn="ctr" rtl="0" fontAlgn="base">
              <a:spcBef>
                <a:spcPct val="0"/>
              </a:spcBef>
              <a:spcAft>
                <a:spcPct val="0"/>
              </a:spcAft>
              <a:defRPr kumimoji="1" sz="4062">
                <a:solidFill>
                  <a:schemeClr val="tx1"/>
                </a:solidFill>
                <a:latin typeface="Calibri" pitchFamily="34" charset="0"/>
                <a:ea typeface="ＭＳ Ｐゴシック" pitchFamily="50" charset="-128"/>
              </a:defRPr>
            </a:lvl6pPr>
            <a:lvl7pPr marL="844083" algn="ctr" rtl="0" fontAlgn="base">
              <a:spcBef>
                <a:spcPct val="0"/>
              </a:spcBef>
              <a:spcAft>
                <a:spcPct val="0"/>
              </a:spcAft>
              <a:defRPr kumimoji="1" sz="4062">
                <a:solidFill>
                  <a:schemeClr val="tx1"/>
                </a:solidFill>
                <a:latin typeface="Calibri" pitchFamily="34" charset="0"/>
                <a:ea typeface="ＭＳ Ｐゴシック" pitchFamily="50" charset="-128"/>
              </a:defRPr>
            </a:lvl7pPr>
            <a:lvl8pPr marL="1266124" algn="ctr" rtl="0" fontAlgn="base">
              <a:spcBef>
                <a:spcPct val="0"/>
              </a:spcBef>
              <a:spcAft>
                <a:spcPct val="0"/>
              </a:spcAft>
              <a:defRPr kumimoji="1" sz="4062">
                <a:solidFill>
                  <a:schemeClr val="tx1"/>
                </a:solidFill>
                <a:latin typeface="Calibri" pitchFamily="34" charset="0"/>
                <a:ea typeface="ＭＳ Ｐゴシック" pitchFamily="50" charset="-128"/>
              </a:defRPr>
            </a:lvl8pPr>
            <a:lvl9pPr marL="1688165" algn="ctr" rtl="0" fontAlgn="base">
              <a:spcBef>
                <a:spcPct val="0"/>
              </a:spcBef>
              <a:spcAft>
                <a:spcPct val="0"/>
              </a:spcAft>
              <a:defRPr kumimoji="1" sz="4062">
                <a:solidFill>
                  <a:schemeClr val="tx1"/>
                </a:solidFill>
                <a:latin typeface="Calibri" pitchFamily="34" charset="0"/>
                <a:ea typeface="ＭＳ Ｐゴシック" pitchFamily="50" charset="-128"/>
              </a:defRPr>
            </a:lvl9pPr>
          </a:lstStyle>
          <a:p>
            <a:pPr defTabSz="914400">
              <a:defRPr/>
            </a:pPr>
            <a:r>
              <a:rPr lang="ja-JP" altLang="en-US" sz="2800" dirty="0">
                <a:solidFill>
                  <a:sysClr val="windowText" lastClr="000000"/>
                </a:solidFill>
              </a:rPr>
              <a:t>４　事業所における個人情報保護のための対策 </a:t>
            </a:r>
            <a:r>
              <a:rPr lang="ja-JP" altLang="en-US" sz="3200" dirty="0">
                <a:solidFill>
                  <a:sysClr val="windowText" lastClr="000000"/>
                </a:solidFill>
              </a:rPr>
              <a:t>①</a:t>
            </a:r>
            <a:endParaRPr lang="ja-JP" altLang="en-US" sz="2400" b="0" dirty="0">
              <a:solidFill>
                <a:sysClr val="windowText" lastClr="000000"/>
              </a:solidFill>
            </a:endParaRPr>
          </a:p>
        </p:txBody>
      </p:sp>
      <p:sp>
        <p:nvSpPr>
          <p:cNvPr id="14" name="角丸四角形 5">
            <a:extLst>
              <a:ext uri="{FF2B5EF4-FFF2-40B4-BE49-F238E27FC236}">
                <a16:creationId xmlns:a16="http://schemas.microsoft.com/office/drawing/2014/main" id="{BBCF8E03-87AB-144C-72E1-E465EE0ACCD0}"/>
              </a:ext>
            </a:extLst>
          </p:cNvPr>
          <p:cNvSpPr/>
          <p:nvPr/>
        </p:nvSpPr>
        <p:spPr>
          <a:xfrm>
            <a:off x="1954654" y="2634534"/>
            <a:ext cx="8587450" cy="3384476"/>
          </a:xfrm>
          <a:prstGeom prst="roundRect">
            <a:avLst>
              <a:gd name="adj" fmla="val 5711"/>
            </a:avLst>
          </a:prstGeom>
          <a:ln>
            <a:solidFill>
              <a:srgbClr val="00B0F0"/>
            </a:solidFill>
          </a:ln>
        </p:spPr>
        <p:style>
          <a:lnRef idx="2">
            <a:schemeClr val="accent2"/>
          </a:lnRef>
          <a:fillRef idx="1">
            <a:schemeClr val="lt1"/>
          </a:fillRef>
          <a:effectRef idx="0">
            <a:schemeClr val="accent2"/>
          </a:effectRef>
          <a:fontRef idx="minor">
            <a:schemeClr val="dk1"/>
          </a:fontRef>
        </p:style>
        <p:txBody>
          <a:bodyPr rtlCol="0" anchor="b"/>
          <a:lstStyle/>
          <a:p>
            <a:pPr marL="266700" defTabSz="914400" fontAlgn="base">
              <a:spcBef>
                <a:spcPct val="0"/>
              </a:spcBef>
              <a:spcAft>
                <a:spcPts val="600"/>
              </a:spcAft>
              <a:defRPr/>
            </a:pPr>
            <a:endParaRPr kumimoji="1" lang="en-US" altLang="ja-JP" dirty="0">
              <a:solidFill>
                <a:prstClr val="black"/>
              </a:solidFill>
              <a:latin typeface="Meiryo UI" panose="020B0604030504040204" pitchFamily="50" charset="-128"/>
              <a:ea typeface="Meiryo UI" panose="020B0604030504040204" pitchFamily="50" charset="-128"/>
            </a:endParaRPr>
          </a:p>
        </p:txBody>
      </p:sp>
      <p:sp>
        <p:nvSpPr>
          <p:cNvPr id="15" name="角丸四角形 3">
            <a:extLst>
              <a:ext uri="{FF2B5EF4-FFF2-40B4-BE49-F238E27FC236}">
                <a16:creationId xmlns:a16="http://schemas.microsoft.com/office/drawing/2014/main" id="{0CFBD7D7-003D-70E6-6D06-8C47CC79C52C}"/>
              </a:ext>
            </a:extLst>
          </p:cNvPr>
          <p:cNvSpPr/>
          <p:nvPr/>
        </p:nvSpPr>
        <p:spPr>
          <a:xfrm>
            <a:off x="1742065" y="2430819"/>
            <a:ext cx="3682805" cy="407435"/>
          </a:xfrm>
          <a:prstGeom prst="roundRect">
            <a:avLst/>
          </a:prstGeom>
          <a:solidFill>
            <a:srgbClr val="00B0F0"/>
          </a:solidFill>
          <a:ln>
            <a:solidFill>
              <a:srgbClr val="00B0F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400" fontAlgn="base">
              <a:spcBef>
                <a:spcPct val="0"/>
              </a:spcBef>
              <a:spcAft>
                <a:spcPct val="0"/>
              </a:spcAft>
              <a:defRPr/>
            </a:pPr>
            <a:r>
              <a:rPr kumimoji="1" lang="ja-JP" altLang="en-US" sz="2000" b="1" dirty="0">
                <a:solidFill>
                  <a:prstClr val="white"/>
                </a:solidFill>
                <a:latin typeface="Meiryo UI" panose="020B0604030504040204" pitchFamily="50" charset="-128"/>
                <a:ea typeface="Meiryo UI" panose="020B0604030504040204" pitchFamily="50" charset="-128"/>
              </a:rPr>
              <a:t>事業所における対策例 </a:t>
            </a:r>
            <a:r>
              <a:rPr kumimoji="1" lang="ja-JP" altLang="en-US" sz="2400" b="1" dirty="0">
                <a:solidFill>
                  <a:prstClr val="white"/>
                </a:solidFill>
                <a:latin typeface="Meiryo UI" panose="020B0604030504040204" pitchFamily="50" charset="-128"/>
                <a:ea typeface="Meiryo UI" panose="020B0604030504040204" pitchFamily="50" charset="-128"/>
              </a:rPr>
              <a:t>①</a:t>
            </a:r>
            <a:endParaRPr kumimoji="1" lang="ja-JP" altLang="en-US" sz="2000" b="1" dirty="0">
              <a:solidFill>
                <a:prstClr val="white"/>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D4AC61B2-E634-8E9A-1A87-FB9F5694466F}"/>
              </a:ext>
            </a:extLst>
          </p:cNvPr>
          <p:cNvSpPr txBox="1"/>
          <p:nvPr/>
        </p:nvSpPr>
        <p:spPr>
          <a:xfrm>
            <a:off x="2093944" y="2906099"/>
            <a:ext cx="8448161" cy="3067506"/>
          </a:xfrm>
          <a:prstGeom prst="rect">
            <a:avLst/>
          </a:prstGeom>
          <a:noFill/>
        </p:spPr>
        <p:txBody>
          <a:bodyPr wrap="square" rtlCol="0">
            <a:spAutoFit/>
          </a:bodyPr>
          <a:lstStyle/>
          <a:p>
            <a:pPr marL="342900" indent="-342900" defTabSz="914400" fontAlgn="base">
              <a:spcBef>
                <a:spcPct val="0"/>
              </a:spcBef>
              <a:spcAft>
                <a:spcPct val="0"/>
              </a:spcAft>
              <a:buFont typeface="Wingdings" panose="05000000000000000000" pitchFamily="2" charset="2"/>
              <a:buChar char="l"/>
              <a:defRPr/>
            </a:pPr>
            <a:r>
              <a:rPr lang="ja-JP" altLang="en-US" sz="2000" dirty="0">
                <a:solidFill>
                  <a:srgbClr val="FF0000"/>
                </a:solidFill>
                <a:latin typeface="Meiryo UI" panose="020B0604030504040204" pitchFamily="50" charset="-128"/>
                <a:ea typeface="Meiryo UI" panose="020B0604030504040204" pitchFamily="50" charset="-128"/>
              </a:rPr>
              <a:t>従業員に対する個人情報に関する研修の実施</a:t>
            </a:r>
            <a:endParaRPr lang="en-US" altLang="ja-JP" sz="2000" dirty="0">
              <a:solidFill>
                <a:srgbClr val="FF0000"/>
              </a:solidFill>
              <a:latin typeface="Meiryo UI" panose="020B0604030504040204" pitchFamily="50" charset="-128"/>
              <a:ea typeface="Meiryo UI" panose="020B0604030504040204" pitchFamily="50" charset="-128"/>
            </a:endParaRPr>
          </a:p>
          <a:p>
            <a:pPr defTabSz="914400" fontAlgn="base">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　　　 →　情報セキュリティに対する意識を高める</a:t>
            </a:r>
            <a:endParaRPr lang="en-US" altLang="ja-JP" sz="2000" dirty="0">
              <a:solidFill>
                <a:srgbClr val="000000"/>
              </a:solidFill>
              <a:latin typeface="Meiryo UI" panose="020B0604030504040204" pitchFamily="50" charset="-128"/>
              <a:ea typeface="Meiryo UI" panose="020B0604030504040204" pitchFamily="50" charset="-128"/>
            </a:endParaRPr>
          </a:p>
          <a:p>
            <a:pPr defTabSz="914400" fontAlgn="base">
              <a:lnSpc>
                <a:spcPts val="1600"/>
              </a:lnSpc>
              <a:spcBef>
                <a:spcPct val="0"/>
              </a:spcBef>
              <a:spcAft>
                <a:spcPct val="0"/>
              </a:spcAft>
              <a:defRPr/>
            </a:pPr>
            <a:endParaRPr lang="en-US" altLang="ja-JP" sz="2000" dirty="0">
              <a:solidFill>
                <a:srgbClr val="000000"/>
              </a:solidFill>
              <a:latin typeface="Meiryo UI" panose="020B0604030504040204" pitchFamily="50" charset="-128"/>
              <a:ea typeface="Meiryo UI" panose="020B0604030504040204" pitchFamily="50" charset="-128"/>
            </a:endParaRPr>
          </a:p>
          <a:p>
            <a:pPr marL="342900" indent="-342900" defTabSz="914400" fontAlgn="base">
              <a:lnSpc>
                <a:spcPts val="1600"/>
              </a:lnSpc>
              <a:spcBef>
                <a:spcPct val="0"/>
              </a:spcBef>
              <a:spcAft>
                <a:spcPct val="0"/>
              </a:spcAft>
              <a:buFont typeface="Wingdings" panose="05000000000000000000" pitchFamily="2" charset="2"/>
              <a:buChar char="l"/>
              <a:defRPr/>
            </a:pPr>
            <a:r>
              <a:rPr lang="ja-JP" altLang="en-US" sz="2000" dirty="0">
                <a:solidFill>
                  <a:srgbClr val="FF0000"/>
                </a:solidFill>
                <a:latin typeface="Meiryo UI" panose="020B0604030504040204" pitchFamily="50" charset="-128"/>
                <a:ea typeface="Meiryo UI" panose="020B0604030504040204" pitchFamily="50" charset="-128"/>
              </a:rPr>
              <a:t>情報を安易に放置・廃棄しない</a:t>
            </a:r>
            <a:endParaRPr lang="en-US" altLang="ja-JP" sz="2000" dirty="0">
              <a:solidFill>
                <a:srgbClr val="FF0000"/>
              </a:solidFill>
              <a:latin typeface="Meiryo UI" panose="020B0604030504040204" pitchFamily="50" charset="-128"/>
              <a:ea typeface="Meiryo UI" panose="020B0604030504040204" pitchFamily="50" charset="-128"/>
            </a:endParaRPr>
          </a:p>
          <a:p>
            <a:pPr defTabSz="914400" fontAlgn="base">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　　　→　個人情報（機器・書類）は施錠できるキャビネット等にて保管する</a:t>
            </a:r>
            <a:endParaRPr lang="en-US" altLang="ja-JP" sz="2000" dirty="0">
              <a:solidFill>
                <a:srgbClr val="000000"/>
              </a:solidFill>
              <a:latin typeface="Meiryo UI" panose="020B0604030504040204" pitchFamily="50" charset="-128"/>
              <a:ea typeface="Meiryo UI" panose="020B0604030504040204" pitchFamily="50" charset="-128"/>
            </a:endParaRPr>
          </a:p>
          <a:p>
            <a:pPr defTabSz="914400" fontAlgn="base">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　　　　　ＰＣ等を開いたまま、書類を開いたまま離席しない</a:t>
            </a:r>
            <a:endParaRPr lang="en-US" altLang="ja-JP" sz="2000" dirty="0">
              <a:solidFill>
                <a:srgbClr val="000000"/>
              </a:solidFill>
              <a:latin typeface="Meiryo UI" panose="020B0604030504040204" pitchFamily="50" charset="-128"/>
              <a:ea typeface="Meiryo UI" panose="020B0604030504040204" pitchFamily="50" charset="-128"/>
            </a:endParaRPr>
          </a:p>
          <a:p>
            <a:pPr defTabSz="914400" fontAlgn="base">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　　　　　個人情報を含む書類は必ずシュレッダーにかけて廃棄する　など</a:t>
            </a:r>
            <a:endParaRPr lang="en-US" altLang="ja-JP" sz="2000" dirty="0">
              <a:solidFill>
                <a:srgbClr val="000000"/>
              </a:solidFill>
              <a:latin typeface="Meiryo UI" panose="020B0604030504040204" pitchFamily="50" charset="-128"/>
              <a:ea typeface="Meiryo UI" panose="020B0604030504040204" pitchFamily="50" charset="-128"/>
            </a:endParaRPr>
          </a:p>
          <a:p>
            <a:pPr defTabSz="914400" fontAlgn="base">
              <a:lnSpc>
                <a:spcPts val="1600"/>
              </a:lnSpc>
              <a:spcBef>
                <a:spcPct val="0"/>
              </a:spcBef>
              <a:spcAft>
                <a:spcPct val="0"/>
              </a:spcAft>
              <a:defRPr/>
            </a:pPr>
            <a:endParaRPr lang="en-US" altLang="ja-JP" sz="2000" dirty="0">
              <a:solidFill>
                <a:srgbClr val="000000"/>
              </a:solidFill>
              <a:latin typeface="Meiryo UI" panose="020B0604030504040204" pitchFamily="50" charset="-128"/>
              <a:ea typeface="Meiryo UI" panose="020B0604030504040204" pitchFamily="50" charset="-128"/>
            </a:endParaRPr>
          </a:p>
          <a:p>
            <a:pPr marL="342900" indent="-342900" defTabSz="914400" fontAlgn="base">
              <a:lnSpc>
                <a:spcPts val="1600"/>
              </a:lnSpc>
              <a:spcBef>
                <a:spcPct val="0"/>
              </a:spcBef>
              <a:spcAft>
                <a:spcPct val="0"/>
              </a:spcAft>
              <a:buFont typeface="Wingdings" panose="05000000000000000000" pitchFamily="2" charset="2"/>
              <a:buChar char="l"/>
              <a:defRPr/>
            </a:pPr>
            <a:r>
              <a:rPr lang="ja-JP" altLang="en-US" sz="2000" dirty="0">
                <a:solidFill>
                  <a:srgbClr val="FF0000"/>
                </a:solidFill>
                <a:latin typeface="Meiryo UI" panose="020B0604030504040204" pitchFamily="50" charset="-128"/>
                <a:ea typeface="Meiryo UI" panose="020B0604030504040204" pitchFamily="50" charset="-128"/>
              </a:rPr>
              <a:t>アクセス制限の設定</a:t>
            </a:r>
            <a:endParaRPr lang="en-US" altLang="ja-JP" sz="2000" dirty="0">
              <a:solidFill>
                <a:srgbClr val="FF0000"/>
              </a:solidFill>
              <a:latin typeface="Meiryo UI" panose="020B0604030504040204" pitchFamily="50" charset="-128"/>
              <a:ea typeface="Meiryo UI" panose="020B0604030504040204" pitchFamily="50" charset="-128"/>
            </a:endParaRPr>
          </a:p>
          <a:p>
            <a:pPr defTabSz="914400" fontAlgn="base">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　　　→　個人情報に</a:t>
            </a:r>
            <a:r>
              <a:rPr lang="ja-JP" altLang="en-US" sz="2000" u="sng" dirty="0">
                <a:latin typeface="Meiryo UI" panose="020B0604030504040204" pitchFamily="50" charset="-128"/>
                <a:ea typeface="Meiryo UI" panose="020B0604030504040204" pitchFamily="50" charset="-128"/>
              </a:rPr>
              <a:t>アクセスできる人</a:t>
            </a:r>
            <a:r>
              <a:rPr lang="ja-JP" altLang="en-US" sz="2000" dirty="0">
                <a:latin typeface="Meiryo UI" panose="020B0604030504040204" pitchFamily="50" charset="-128"/>
                <a:ea typeface="Meiryo UI" panose="020B0604030504040204" pitchFamily="50" charset="-128"/>
              </a:rPr>
              <a:t>を制限</a:t>
            </a:r>
            <a:r>
              <a:rPr lang="ja-JP" altLang="en-US" sz="2000" dirty="0">
                <a:solidFill>
                  <a:srgbClr val="000000"/>
                </a:solidFill>
                <a:latin typeface="Meiryo UI" panose="020B0604030504040204" pitchFamily="50" charset="-128"/>
                <a:ea typeface="Meiryo UI" panose="020B0604030504040204" pitchFamily="50" charset="-128"/>
              </a:rPr>
              <a:t>する</a:t>
            </a:r>
            <a:endParaRPr lang="en-US" altLang="ja-JP" sz="2000" dirty="0">
              <a:solidFill>
                <a:srgbClr val="000000"/>
              </a:solidFill>
              <a:latin typeface="Meiryo UI" panose="020B0604030504040204" pitchFamily="50" charset="-128"/>
              <a:ea typeface="Meiryo UI" panose="020B0604030504040204" pitchFamily="50" charset="-128"/>
            </a:endParaRPr>
          </a:p>
          <a:p>
            <a:pPr defTabSz="914400" fontAlgn="base">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　　　　　 個人情報に</a:t>
            </a:r>
            <a:r>
              <a:rPr lang="ja-JP" altLang="en-US" sz="2000" u="sng" dirty="0">
                <a:latin typeface="Meiryo UI" panose="020B0604030504040204" pitchFamily="50" charset="-128"/>
                <a:ea typeface="Meiryo UI" panose="020B0604030504040204" pitchFamily="50" charset="-128"/>
              </a:rPr>
              <a:t>アクセスできる機器</a:t>
            </a:r>
            <a:r>
              <a:rPr lang="ja-JP" altLang="en-US" sz="2000" dirty="0">
                <a:latin typeface="Meiryo UI" panose="020B0604030504040204" pitchFamily="50" charset="-128"/>
                <a:ea typeface="Meiryo UI" panose="020B0604030504040204" pitchFamily="50" charset="-128"/>
              </a:rPr>
              <a:t>を制限</a:t>
            </a:r>
            <a:r>
              <a:rPr lang="ja-JP" altLang="en-US" sz="2000" dirty="0">
                <a:solidFill>
                  <a:srgbClr val="000000"/>
                </a:solidFill>
                <a:latin typeface="Meiryo UI" panose="020B0604030504040204" pitchFamily="50" charset="-128"/>
                <a:ea typeface="Meiryo UI" panose="020B0604030504040204" pitchFamily="50" charset="-128"/>
              </a:rPr>
              <a:t>する</a:t>
            </a:r>
            <a:endParaRPr lang="en-US" altLang="ja-JP" sz="2000" dirty="0">
              <a:solidFill>
                <a:srgbClr val="000000"/>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498A1306-1A8B-4FEB-A1B4-AA7272B697F3}"/>
              </a:ext>
            </a:extLst>
          </p:cNvPr>
          <p:cNvSpPr txBox="1"/>
          <p:nvPr/>
        </p:nvSpPr>
        <p:spPr>
          <a:xfrm>
            <a:off x="1742064" y="1161404"/>
            <a:ext cx="8587450" cy="1118255"/>
          </a:xfrm>
          <a:prstGeom prst="rect">
            <a:avLst/>
          </a:prstGeom>
          <a:noFill/>
        </p:spPr>
        <p:txBody>
          <a:bodyPr wrap="square" rtlCol="0">
            <a:spAutoFit/>
          </a:bodyPr>
          <a:lstStyle/>
          <a:p>
            <a:pPr defTabSz="914400" fontAlgn="base">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○（厚生労働省令より）「事業者は、～（中略）～</a:t>
            </a:r>
            <a:r>
              <a:rPr lang="ja-JP" altLang="en-US" sz="2000" dirty="0">
                <a:latin typeface="Meiryo UI" panose="020B0604030504040204" pitchFamily="50" charset="-128"/>
                <a:ea typeface="Meiryo UI" panose="020B0604030504040204" pitchFamily="50" charset="-128"/>
              </a:rPr>
              <a:t>利用者又はその家族の秘密</a:t>
            </a:r>
            <a:endParaRPr lang="en-US" altLang="ja-JP" sz="2000" dirty="0">
              <a:latin typeface="Meiryo UI" panose="020B0604030504040204" pitchFamily="50" charset="-128"/>
              <a:ea typeface="Meiryo UI" panose="020B0604030504040204" pitchFamily="50" charset="-128"/>
            </a:endParaRPr>
          </a:p>
          <a:p>
            <a:pPr defTabSz="914400" fontAlgn="base">
              <a:spcBef>
                <a:spcPct val="0"/>
              </a:spcBef>
              <a:spcAft>
                <a:spcPct val="0"/>
              </a:spcAft>
              <a:defRPr/>
            </a:pPr>
            <a:r>
              <a:rPr lang="ja-JP" altLang="en-US" sz="2000" dirty="0">
                <a:latin typeface="Meiryo UI" panose="020B0604030504040204" pitchFamily="50" charset="-128"/>
                <a:ea typeface="Meiryo UI" panose="020B0604030504040204" pitchFamily="50" charset="-128"/>
              </a:rPr>
              <a:t>　　を漏らすことがないよう、</a:t>
            </a:r>
            <a:r>
              <a:rPr lang="ja-JP" altLang="en-US" sz="2000" u="sng" dirty="0">
                <a:latin typeface="Meiryo UI" panose="020B0604030504040204" pitchFamily="50" charset="-128"/>
                <a:ea typeface="Meiryo UI" panose="020B0604030504040204" pitchFamily="50" charset="-128"/>
              </a:rPr>
              <a:t>必要な措置を講じなければならない</a:t>
            </a:r>
            <a:r>
              <a:rPr lang="ja-JP" altLang="en-US" sz="2000" dirty="0">
                <a:solidFill>
                  <a:srgbClr val="000000"/>
                </a:solidFill>
                <a:latin typeface="Meiryo UI" panose="020B0604030504040204" pitchFamily="50" charset="-128"/>
                <a:ea typeface="Meiryo UI" panose="020B0604030504040204" pitchFamily="50" charset="-128"/>
              </a:rPr>
              <a:t>」</a:t>
            </a:r>
            <a:endParaRPr lang="en-US" altLang="ja-JP" sz="2000" dirty="0">
              <a:solidFill>
                <a:srgbClr val="000000"/>
              </a:solidFill>
              <a:latin typeface="Meiryo UI" panose="020B0604030504040204" pitchFamily="50" charset="-128"/>
              <a:ea typeface="Meiryo UI" panose="020B0604030504040204" pitchFamily="50" charset="-128"/>
            </a:endParaRPr>
          </a:p>
          <a:p>
            <a:pPr defTabSz="914400" fontAlgn="base">
              <a:lnSpc>
                <a:spcPts val="1600"/>
              </a:lnSpc>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　　  　</a:t>
            </a:r>
            <a:endParaRPr lang="en-US" altLang="ja-JP" sz="2000" dirty="0">
              <a:solidFill>
                <a:srgbClr val="000000"/>
              </a:solidFill>
              <a:latin typeface="Meiryo UI" panose="020B0604030504040204" pitchFamily="50" charset="-128"/>
              <a:ea typeface="Meiryo UI" panose="020B0604030504040204" pitchFamily="50" charset="-128"/>
            </a:endParaRPr>
          </a:p>
          <a:p>
            <a:pPr defTabSz="914400" fontAlgn="base">
              <a:lnSpc>
                <a:spcPts val="1600"/>
              </a:lnSpc>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　  　　→　具体的にどのようなことを行うべきか？</a:t>
            </a:r>
            <a:endParaRPr lang="en-US" altLang="ja-JP" sz="2000" dirty="0">
              <a:solidFill>
                <a:srgbClr val="0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66025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8544712" y="6450012"/>
            <a:ext cx="2311400" cy="365125"/>
          </a:xfrm>
        </p:spPr>
        <p:txBody>
          <a:bodyPr/>
          <a:lstStyle/>
          <a:p>
            <a:pPr>
              <a:defRPr/>
            </a:pPr>
            <a:fld id="{C984DB45-DA9E-49E9-8D6F-4AD149FC8F3B}" type="slidenum">
              <a:rPr lang="ja-JP" altLang="en-US" sz="1400">
                <a:solidFill>
                  <a:prstClr val="black">
                    <a:tint val="75000"/>
                  </a:prstClr>
                </a:solidFill>
                <a:latin typeface="Meiryo UI" panose="020B0604030504040204" pitchFamily="50" charset="-128"/>
                <a:ea typeface="Meiryo UI" panose="020B0604030504040204" pitchFamily="50" charset="-128"/>
              </a:rPr>
              <a:pPr>
                <a:defRPr/>
              </a:pPr>
              <a:t>6</a:t>
            </a:fld>
            <a:endParaRPr lang="ja-JP" altLang="en-US" sz="1400" dirty="0">
              <a:solidFill>
                <a:prstClr val="black">
                  <a:tint val="75000"/>
                </a:prstClr>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C6C9AEB4-6699-607C-780C-4D06EFAC5809}"/>
              </a:ext>
            </a:extLst>
          </p:cNvPr>
          <p:cNvSpPr/>
          <p:nvPr/>
        </p:nvSpPr>
        <p:spPr>
          <a:xfrm>
            <a:off x="1518021" y="838991"/>
            <a:ext cx="9144000" cy="45719"/>
          </a:xfrm>
          <a:prstGeom prst="rect">
            <a:avLst/>
          </a:prstGeom>
          <a:solidFill>
            <a:srgbClr val="0000FF"/>
          </a:solidFill>
          <a:ln w="9525" cap="flat" cmpd="sng" algn="ctr">
            <a:solidFill>
              <a:srgbClr val="0000FF"/>
            </a:solidFill>
            <a:prstDash val="solid"/>
          </a:ln>
          <a:effectLst>
            <a:outerShdw blurRad="40000" dist="20000" dir="5400000" rotWithShape="0">
              <a:srgbClr val="000000">
                <a:alpha val="38000"/>
              </a:srgbClr>
            </a:outerShdw>
          </a:effectLst>
        </p:spPr>
        <p:txBody>
          <a:bodyPr rtlCol="0" anchor="ctr"/>
          <a:lstStyle/>
          <a:p>
            <a:pPr algn="ctr" defTabSz="914400">
              <a:defRPr/>
            </a:pPr>
            <a:endParaRPr lang="ja-JP" altLang="en-US" sz="2031" b="1" kern="0"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タイトル 5">
            <a:extLst>
              <a:ext uri="{FF2B5EF4-FFF2-40B4-BE49-F238E27FC236}">
                <a16:creationId xmlns:a16="http://schemas.microsoft.com/office/drawing/2014/main" id="{B08684B5-5C91-21BB-DC92-E1E77060E8EA}"/>
              </a:ext>
            </a:extLst>
          </p:cNvPr>
          <p:cNvSpPr txBox="1">
            <a:spLocks/>
          </p:cNvSpPr>
          <p:nvPr/>
        </p:nvSpPr>
        <p:spPr bwMode="auto">
          <a:xfrm>
            <a:off x="1518022" y="216174"/>
            <a:ext cx="8811493"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585" b="1"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5pPr>
            <a:lvl6pPr marL="422041" algn="ctr" rtl="0" fontAlgn="base">
              <a:spcBef>
                <a:spcPct val="0"/>
              </a:spcBef>
              <a:spcAft>
                <a:spcPct val="0"/>
              </a:spcAft>
              <a:defRPr kumimoji="1" sz="4062">
                <a:solidFill>
                  <a:schemeClr val="tx1"/>
                </a:solidFill>
                <a:latin typeface="Calibri" pitchFamily="34" charset="0"/>
                <a:ea typeface="ＭＳ Ｐゴシック" pitchFamily="50" charset="-128"/>
              </a:defRPr>
            </a:lvl6pPr>
            <a:lvl7pPr marL="844083" algn="ctr" rtl="0" fontAlgn="base">
              <a:spcBef>
                <a:spcPct val="0"/>
              </a:spcBef>
              <a:spcAft>
                <a:spcPct val="0"/>
              </a:spcAft>
              <a:defRPr kumimoji="1" sz="4062">
                <a:solidFill>
                  <a:schemeClr val="tx1"/>
                </a:solidFill>
                <a:latin typeface="Calibri" pitchFamily="34" charset="0"/>
                <a:ea typeface="ＭＳ Ｐゴシック" pitchFamily="50" charset="-128"/>
              </a:defRPr>
            </a:lvl7pPr>
            <a:lvl8pPr marL="1266124" algn="ctr" rtl="0" fontAlgn="base">
              <a:spcBef>
                <a:spcPct val="0"/>
              </a:spcBef>
              <a:spcAft>
                <a:spcPct val="0"/>
              </a:spcAft>
              <a:defRPr kumimoji="1" sz="4062">
                <a:solidFill>
                  <a:schemeClr val="tx1"/>
                </a:solidFill>
                <a:latin typeface="Calibri" pitchFamily="34" charset="0"/>
                <a:ea typeface="ＭＳ Ｐゴシック" pitchFamily="50" charset="-128"/>
              </a:defRPr>
            </a:lvl8pPr>
            <a:lvl9pPr marL="1688165" algn="ctr" rtl="0" fontAlgn="base">
              <a:spcBef>
                <a:spcPct val="0"/>
              </a:spcBef>
              <a:spcAft>
                <a:spcPct val="0"/>
              </a:spcAft>
              <a:defRPr kumimoji="1" sz="4062">
                <a:solidFill>
                  <a:schemeClr val="tx1"/>
                </a:solidFill>
                <a:latin typeface="Calibri" pitchFamily="34" charset="0"/>
                <a:ea typeface="ＭＳ Ｐゴシック" pitchFamily="50" charset="-128"/>
              </a:defRPr>
            </a:lvl9pPr>
          </a:lstStyle>
          <a:p>
            <a:pPr defTabSz="914400">
              <a:defRPr/>
            </a:pPr>
            <a:r>
              <a:rPr lang="ja-JP" altLang="en-US" sz="2800" dirty="0">
                <a:solidFill>
                  <a:sysClr val="windowText" lastClr="000000"/>
                </a:solidFill>
              </a:rPr>
              <a:t>４　事業所における個人情報保護のための対策 </a:t>
            </a:r>
            <a:r>
              <a:rPr lang="ja-JP" altLang="en-US" sz="3200" dirty="0">
                <a:solidFill>
                  <a:sysClr val="windowText" lastClr="000000"/>
                </a:solidFill>
              </a:rPr>
              <a:t>②</a:t>
            </a:r>
            <a:endParaRPr lang="ja-JP" altLang="en-US" sz="2400" b="0" dirty="0">
              <a:solidFill>
                <a:sysClr val="windowText" lastClr="000000"/>
              </a:solidFill>
            </a:endParaRPr>
          </a:p>
        </p:txBody>
      </p:sp>
      <p:sp>
        <p:nvSpPr>
          <p:cNvPr id="14" name="角丸四角形 5">
            <a:extLst>
              <a:ext uri="{FF2B5EF4-FFF2-40B4-BE49-F238E27FC236}">
                <a16:creationId xmlns:a16="http://schemas.microsoft.com/office/drawing/2014/main" id="{BBCF8E03-87AB-144C-72E1-E465EE0ACCD0}"/>
              </a:ext>
            </a:extLst>
          </p:cNvPr>
          <p:cNvSpPr/>
          <p:nvPr/>
        </p:nvSpPr>
        <p:spPr>
          <a:xfrm>
            <a:off x="1954654" y="1348540"/>
            <a:ext cx="8901458" cy="3670004"/>
          </a:xfrm>
          <a:prstGeom prst="roundRect">
            <a:avLst>
              <a:gd name="adj" fmla="val 5711"/>
            </a:avLst>
          </a:prstGeom>
          <a:ln>
            <a:solidFill>
              <a:srgbClr val="00B0F0"/>
            </a:solidFill>
          </a:ln>
        </p:spPr>
        <p:style>
          <a:lnRef idx="2">
            <a:schemeClr val="accent2"/>
          </a:lnRef>
          <a:fillRef idx="1">
            <a:schemeClr val="lt1"/>
          </a:fillRef>
          <a:effectRef idx="0">
            <a:schemeClr val="accent2"/>
          </a:effectRef>
          <a:fontRef idx="minor">
            <a:schemeClr val="dk1"/>
          </a:fontRef>
        </p:style>
        <p:txBody>
          <a:bodyPr rtlCol="0" anchor="b"/>
          <a:lstStyle/>
          <a:p>
            <a:pPr marL="266700" defTabSz="914400" fontAlgn="base">
              <a:spcBef>
                <a:spcPct val="0"/>
              </a:spcBef>
              <a:spcAft>
                <a:spcPts val="600"/>
              </a:spcAft>
              <a:defRPr/>
            </a:pPr>
            <a:endParaRPr kumimoji="1" lang="en-US" altLang="ja-JP" dirty="0">
              <a:solidFill>
                <a:prstClr val="black"/>
              </a:solidFill>
              <a:latin typeface="Meiryo UI" panose="020B0604030504040204" pitchFamily="50" charset="-128"/>
              <a:ea typeface="Meiryo UI" panose="020B0604030504040204" pitchFamily="50" charset="-128"/>
            </a:endParaRPr>
          </a:p>
        </p:txBody>
      </p:sp>
      <p:sp>
        <p:nvSpPr>
          <p:cNvPr id="15" name="角丸四角形 3">
            <a:extLst>
              <a:ext uri="{FF2B5EF4-FFF2-40B4-BE49-F238E27FC236}">
                <a16:creationId xmlns:a16="http://schemas.microsoft.com/office/drawing/2014/main" id="{0CFBD7D7-003D-70E6-6D06-8C47CC79C52C}"/>
              </a:ext>
            </a:extLst>
          </p:cNvPr>
          <p:cNvSpPr/>
          <p:nvPr/>
        </p:nvSpPr>
        <p:spPr>
          <a:xfrm>
            <a:off x="1742653" y="1150539"/>
            <a:ext cx="3682805" cy="396000"/>
          </a:xfrm>
          <a:prstGeom prst="roundRect">
            <a:avLst/>
          </a:prstGeom>
          <a:solidFill>
            <a:srgbClr val="00B0F0"/>
          </a:solidFill>
          <a:ln>
            <a:solidFill>
              <a:srgbClr val="00B0F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400" fontAlgn="base">
              <a:spcBef>
                <a:spcPct val="0"/>
              </a:spcBef>
              <a:spcAft>
                <a:spcPct val="0"/>
              </a:spcAft>
              <a:defRPr/>
            </a:pPr>
            <a:r>
              <a:rPr kumimoji="1" lang="ja-JP" altLang="en-US" sz="2000" b="1" dirty="0">
                <a:solidFill>
                  <a:prstClr val="white"/>
                </a:solidFill>
                <a:latin typeface="Meiryo UI" panose="020B0604030504040204" pitchFamily="50" charset="-128"/>
                <a:ea typeface="Meiryo UI" panose="020B0604030504040204" pitchFamily="50" charset="-128"/>
              </a:rPr>
              <a:t>事業所における対策例 </a:t>
            </a:r>
            <a:r>
              <a:rPr kumimoji="1" lang="ja-JP" altLang="en-US" sz="2400" b="1" dirty="0">
                <a:solidFill>
                  <a:prstClr val="white"/>
                </a:solidFill>
                <a:latin typeface="Meiryo UI" panose="020B0604030504040204" pitchFamily="50" charset="-128"/>
                <a:ea typeface="Meiryo UI" panose="020B0604030504040204" pitchFamily="50" charset="-128"/>
              </a:rPr>
              <a:t>②</a:t>
            </a:r>
            <a:endParaRPr kumimoji="1" lang="ja-JP" altLang="en-US" sz="2000" b="1" dirty="0">
              <a:solidFill>
                <a:prstClr val="white"/>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D4AC61B2-E634-8E9A-1A87-FB9F5694466F}"/>
              </a:ext>
            </a:extLst>
          </p:cNvPr>
          <p:cNvSpPr txBox="1"/>
          <p:nvPr/>
        </p:nvSpPr>
        <p:spPr>
          <a:xfrm>
            <a:off x="2181303" y="1677283"/>
            <a:ext cx="8448161" cy="3170099"/>
          </a:xfrm>
          <a:prstGeom prst="rect">
            <a:avLst/>
          </a:prstGeom>
          <a:noFill/>
        </p:spPr>
        <p:txBody>
          <a:bodyPr wrap="square" rtlCol="0">
            <a:spAutoFit/>
          </a:bodyPr>
          <a:lstStyle/>
          <a:p>
            <a:pPr marL="342900" indent="-342900" defTabSz="914400" fontAlgn="base">
              <a:spcBef>
                <a:spcPct val="0"/>
              </a:spcBef>
              <a:spcAft>
                <a:spcPct val="0"/>
              </a:spcAft>
              <a:buFont typeface="Wingdings" panose="05000000000000000000" pitchFamily="2" charset="2"/>
              <a:buChar char="l"/>
              <a:defRPr/>
            </a:pPr>
            <a:r>
              <a:rPr lang="ja-JP" altLang="en-US" sz="2000" dirty="0">
                <a:solidFill>
                  <a:srgbClr val="FF0000"/>
                </a:solidFill>
                <a:latin typeface="Meiryo UI" panose="020B0604030504040204" pitchFamily="50" charset="-128"/>
                <a:ea typeface="Meiryo UI" panose="020B0604030504040204" pitchFamily="50" charset="-128"/>
              </a:rPr>
              <a:t>セキュリティ対策ツールの導入</a:t>
            </a:r>
            <a:endParaRPr lang="en-US" altLang="ja-JP" sz="2000" dirty="0">
              <a:solidFill>
                <a:srgbClr val="FF0000"/>
              </a:solidFill>
              <a:latin typeface="Meiryo UI" panose="020B0604030504040204" pitchFamily="50" charset="-128"/>
              <a:ea typeface="Meiryo UI" panose="020B0604030504040204" pitchFamily="50" charset="-128"/>
            </a:endParaRPr>
          </a:p>
          <a:p>
            <a:pPr defTabSz="914400" fontAlgn="base">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　　　 →　定期的な更新を行うこと</a:t>
            </a:r>
            <a:endParaRPr lang="en-US" altLang="ja-JP" sz="2000" dirty="0">
              <a:solidFill>
                <a:srgbClr val="000000"/>
              </a:solidFill>
              <a:latin typeface="Meiryo UI" panose="020B0604030504040204" pitchFamily="50" charset="-128"/>
              <a:ea typeface="Meiryo UI" panose="020B0604030504040204" pitchFamily="50" charset="-128"/>
            </a:endParaRPr>
          </a:p>
          <a:p>
            <a:pPr defTabSz="914400" fontAlgn="base">
              <a:lnSpc>
                <a:spcPts val="1600"/>
              </a:lnSpc>
              <a:spcBef>
                <a:spcPct val="0"/>
              </a:spcBef>
              <a:spcAft>
                <a:spcPct val="0"/>
              </a:spcAft>
              <a:defRPr/>
            </a:pPr>
            <a:endParaRPr lang="en-US" altLang="ja-JP" sz="2000" dirty="0">
              <a:solidFill>
                <a:srgbClr val="000000"/>
              </a:solidFill>
              <a:latin typeface="Meiryo UI" panose="020B0604030504040204" pitchFamily="50" charset="-128"/>
              <a:ea typeface="Meiryo UI" panose="020B0604030504040204" pitchFamily="50" charset="-128"/>
            </a:endParaRPr>
          </a:p>
          <a:p>
            <a:pPr marL="342900" indent="-342900" defTabSz="914400" fontAlgn="base">
              <a:lnSpc>
                <a:spcPts val="1600"/>
              </a:lnSpc>
              <a:spcBef>
                <a:spcPct val="0"/>
              </a:spcBef>
              <a:spcAft>
                <a:spcPct val="0"/>
              </a:spcAft>
              <a:buFont typeface="Wingdings" panose="05000000000000000000" pitchFamily="2" charset="2"/>
              <a:buChar char="l"/>
              <a:defRPr/>
            </a:pPr>
            <a:r>
              <a:rPr lang="ja-JP" altLang="en-US" sz="2000" dirty="0">
                <a:solidFill>
                  <a:srgbClr val="FF0000"/>
                </a:solidFill>
                <a:latin typeface="Meiryo UI" panose="020B0604030504040204" pitchFamily="50" charset="-128"/>
                <a:ea typeface="Meiryo UI" panose="020B0604030504040204" pitchFamily="50" charset="-128"/>
              </a:rPr>
              <a:t>個人情報を含む書類・端末等の持ち出す際の安全対策</a:t>
            </a:r>
            <a:endParaRPr lang="en-US" altLang="ja-JP" sz="2000" dirty="0">
              <a:solidFill>
                <a:srgbClr val="FF0000"/>
              </a:solidFill>
              <a:latin typeface="Meiryo UI" panose="020B0604030504040204" pitchFamily="50" charset="-128"/>
              <a:ea typeface="Meiryo UI" panose="020B0604030504040204" pitchFamily="50" charset="-128"/>
            </a:endParaRPr>
          </a:p>
          <a:p>
            <a:pPr defTabSz="914400" fontAlgn="base">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　　　→　書類の封緘、端末へのパスワードの設定、施錠できる鞄に入れる</a:t>
            </a:r>
            <a:endParaRPr lang="en-US" altLang="ja-JP" sz="2000" dirty="0">
              <a:solidFill>
                <a:srgbClr val="000000"/>
              </a:solidFill>
              <a:latin typeface="Meiryo UI" panose="020B0604030504040204" pitchFamily="50" charset="-128"/>
              <a:ea typeface="Meiryo UI" panose="020B0604030504040204" pitchFamily="50" charset="-128"/>
            </a:endParaRPr>
          </a:p>
          <a:p>
            <a:pPr defTabSz="914400" fontAlgn="base">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　　　　　 責任者の承諾を得る、記録を残す　など</a:t>
            </a:r>
            <a:endParaRPr lang="en-US" altLang="ja-JP" sz="2000" dirty="0">
              <a:solidFill>
                <a:srgbClr val="000000"/>
              </a:solidFill>
              <a:latin typeface="Meiryo UI" panose="020B0604030504040204" pitchFamily="50" charset="-128"/>
              <a:ea typeface="Meiryo UI" panose="020B0604030504040204" pitchFamily="50" charset="-128"/>
            </a:endParaRPr>
          </a:p>
          <a:p>
            <a:pPr defTabSz="914400" fontAlgn="base">
              <a:lnSpc>
                <a:spcPts val="1600"/>
              </a:lnSpc>
              <a:spcBef>
                <a:spcPct val="0"/>
              </a:spcBef>
              <a:spcAft>
                <a:spcPct val="0"/>
              </a:spcAft>
              <a:defRPr/>
            </a:pPr>
            <a:endParaRPr lang="en-US" altLang="ja-JP" sz="2000" dirty="0">
              <a:solidFill>
                <a:srgbClr val="000000"/>
              </a:solidFill>
              <a:latin typeface="Meiryo UI" panose="020B0604030504040204" pitchFamily="50" charset="-128"/>
              <a:ea typeface="Meiryo UI" panose="020B0604030504040204" pitchFamily="50" charset="-128"/>
            </a:endParaRPr>
          </a:p>
          <a:p>
            <a:pPr marL="342900" indent="-342900" defTabSz="914400" fontAlgn="base">
              <a:lnSpc>
                <a:spcPts val="1600"/>
              </a:lnSpc>
              <a:spcBef>
                <a:spcPct val="0"/>
              </a:spcBef>
              <a:spcAft>
                <a:spcPct val="0"/>
              </a:spcAft>
              <a:buFont typeface="Wingdings" panose="05000000000000000000" pitchFamily="2" charset="2"/>
              <a:buChar char="l"/>
              <a:defRPr/>
            </a:pPr>
            <a:r>
              <a:rPr lang="ja-JP" altLang="en-US" sz="2000" dirty="0">
                <a:solidFill>
                  <a:srgbClr val="FF0000"/>
                </a:solidFill>
                <a:latin typeface="Meiryo UI" panose="020B0604030504040204" pitchFamily="50" charset="-128"/>
                <a:ea typeface="Meiryo UI" panose="020B0604030504040204" pitchFamily="50" charset="-128"/>
              </a:rPr>
              <a:t>メール誤送信の防止</a:t>
            </a:r>
            <a:endParaRPr lang="en-US" altLang="ja-JP" sz="2000" dirty="0">
              <a:solidFill>
                <a:srgbClr val="FF0000"/>
              </a:solidFill>
              <a:latin typeface="Meiryo UI" panose="020B0604030504040204" pitchFamily="50" charset="-128"/>
              <a:ea typeface="Meiryo UI" panose="020B0604030504040204" pitchFamily="50" charset="-128"/>
            </a:endParaRPr>
          </a:p>
          <a:p>
            <a:pPr defTabSz="914400" fontAlgn="base">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　　　→　複数名での確認、パスワードの設定　など</a:t>
            </a:r>
            <a:endParaRPr lang="en-US" altLang="ja-JP" sz="2000" dirty="0">
              <a:solidFill>
                <a:srgbClr val="000000"/>
              </a:solidFill>
              <a:latin typeface="Meiryo UI" panose="020B0604030504040204" pitchFamily="50" charset="-128"/>
              <a:ea typeface="Meiryo UI" panose="020B0604030504040204" pitchFamily="50" charset="-128"/>
            </a:endParaRPr>
          </a:p>
          <a:p>
            <a:pPr marL="342900" indent="-342900" defTabSz="914400" fontAlgn="base">
              <a:lnSpc>
                <a:spcPts val="1600"/>
              </a:lnSpc>
              <a:spcBef>
                <a:spcPct val="0"/>
              </a:spcBef>
              <a:spcAft>
                <a:spcPct val="0"/>
              </a:spcAft>
              <a:buFont typeface="Wingdings" panose="05000000000000000000" pitchFamily="2" charset="2"/>
              <a:buChar char="l"/>
              <a:defRPr/>
            </a:pPr>
            <a:endParaRPr lang="en-US" altLang="ja-JP" sz="2000" dirty="0">
              <a:solidFill>
                <a:srgbClr val="000000"/>
              </a:solidFill>
              <a:latin typeface="Meiryo UI" panose="020B0604030504040204" pitchFamily="50" charset="-128"/>
              <a:ea typeface="Meiryo UI" panose="020B0604030504040204" pitchFamily="50" charset="-128"/>
            </a:endParaRPr>
          </a:p>
          <a:p>
            <a:pPr marL="342900" indent="-342900" defTabSz="914400" fontAlgn="base">
              <a:lnSpc>
                <a:spcPts val="1600"/>
              </a:lnSpc>
              <a:spcBef>
                <a:spcPct val="0"/>
              </a:spcBef>
              <a:spcAft>
                <a:spcPct val="0"/>
              </a:spcAft>
              <a:buFont typeface="Wingdings" panose="05000000000000000000" pitchFamily="2" charset="2"/>
              <a:buChar char="l"/>
              <a:defRPr/>
            </a:pPr>
            <a:r>
              <a:rPr lang="ja-JP" altLang="en-US" sz="2000" dirty="0">
                <a:solidFill>
                  <a:srgbClr val="FF0000"/>
                </a:solidFill>
                <a:latin typeface="Meiryo UI" panose="020B0604030504040204" pitchFamily="50" charset="-128"/>
                <a:ea typeface="Meiryo UI" panose="020B0604030504040204" pitchFamily="50" charset="-128"/>
              </a:rPr>
              <a:t>従業員が報告しやすい環境づくり</a:t>
            </a:r>
            <a:endParaRPr lang="en-US" altLang="ja-JP" sz="2000" dirty="0">
              <a:solidFill>
                <a:srgbClr val="FF0000"/>
              </a:solidFill>
              <a:latin typeface="Meiryo UI" panose="020B0604030504040204" pitchFamily="50" charset="-128"/>
              <a:ea typeface="Meiryo UI" panose="020B0604030504040204" pitchFamily="50" charset="-128"/>
            </a:endParaRPr>
          </a:p>
          <a:p>
            <a:pPr defTabSz="914400" fontAlgn="base">
              <a:spcBef>
                <a:spcPct val="0"/>
              </a:spcBef>
              <a:spcAft>
                <a:spcPct val="0"/>
              </a:spcAft>
              <a:defRPr/>
            </a:pPr>
            <a:r>
              <a:rPr lang="ja-JP" altLang="en-US" sz="2000" dirty="0">
                <a:solidFill>
                  <a:srgbClr val="000000"/>
                </a:solidFill>
                <a:latin typeface="Meiryo UI" panose="020B0604030504040204" pitchFamily="50" charset="-128"/>
                <a:ea typeface="Meiryo UI" panose="020B0604030504040204" pitchFamily="50" charset="-128"/>
              </a:rPr>
              <a:t>　　　→　風通しの良い職場づくりを心がける、マニュアルを作成する</a:t>
            </a:r>
            <a:endParaRPr lang="en-US" altLang="ja-JP" sz="2000" dirty="0">
              <a:solidFill>
                <a:srgbClr val="000000"/>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06766A94-0D04-064F-07BE-DDF0564FD351}"/>
              </a:ext>
            </a:extLst>
          </p:cNvPr>
          <p:cNvSpPr/>
          <p:nvPr/>
        </p:nvSpPr>
        <p:spPr>
          <a:xfrm>
            <a:off x="1934725" y="5216545"/>
            <a:ext cx="8694738" cy="707886"/>
          </a:xfrm>
          <a:prstGeom prst="rect">
            <a:avLst/>
          </a:prstGeom>
        </p:spPr>
        <p:txBody>
          <a:bodyPr wrap="square">
            <a:spAutoFit/>
          </a:bodyPr>
          <a:lstStyle/>
          <a:p>
            <a:pPr marL="342900" indent="-342900" defTabSz="914400" fontAlgn="base">
              <a:spcBef>
                <a:spcPct val="0"/>
              </a:spcBef>
              <a:spcAft>
                <a:spcPts val="600"/>
              </a:spcAft>
              <a:buFont typeface="Wingdings" panose="05000000000000000000" pitchFamily="2" charset="2"/>
              <a:buChar char="u"/>
              <a:defRPr/>
            </a:pPr>
            <a:r>
              <a:rPr kumimoji="1" lang="ja-JP" altLang="en-US" sz="2000" dirty="0">
                <a:solidFill>
                  <a:prstClr val="black"/>
                </a:solidFill>
                <a:latin typeface="Meiryo UI" panose="020B0604030504040204" pitchFamily="50" charset="-128"/>
                <a:ea typeface="Meiryo UI" panose="020B0604030504040204" pitchFamily="50" charset="-128"/>
              </a:rPr>
              <a:t>個人情報保護のための対策については、</a:t>
            </a:r>
            <a:r>
              <a:rPr kumimoji="1" lang="ja-JP" altLang="en-US" sz="2000" dirty="0">
                <a:solidFill>
                  <a:srgbClr val="FF0000"/>
                </a:solidFill>
                <a:latin typeface="Meiryo UI" panose="020B0604030504040204" pitchFamily="50" charset="-128"/>
                <a:ea typeface="Meiryo UI" panose="020B0604030504040204" pitchFamily="50" charset="-128"/>
              </a:rPr>
              <a:t>「</a:t>
            </a:r>
            <a:r>
              <a:rPr kumimoji="1" lang="ja-JP" altLang="en-US" sz="2000" u="sng" dirty="0">
                <a:solidFill>
                  <a:srgbClr val="FF0000"/>
                </a:solidFill>
                <a:latin typeface="Meiryo UI" panose="020B0604030504040204" pitchFamily="50" charset="-128"/>
                <a:ea typeface="Meiryo UI" panose="020B0604030504040204" pitchFamily="50" charset="-128"/>
              </a:rPr>
              <a:t>通則ガイドライン</a:t>
            </a:r>
            <a:r>
              <a:rPr kumimoji="1" lang="ja-JP" altLang="en-US" sz="2000" dirty="0">
                <a:solidFill>
                  <a:srgbClr val="FF0000"/>
                </a:solidFill>
                <a:latin typeface="Meiryo UI" panose="020B0604030504040204" pitchFamily="50" charset="-128"/>
                <a:ea typeface="Meiryo UI" panose="020B0604030504040204" pitchFamily="50" charset="-128"/>
              </a:rPr>
              <a:t>」の「</a:t>
            </a:r>
            <a:r>
              <a:rPr kumimoji="1" lang="ja-JP" altLang="en-US" sz="2000" u="sng" dirty="0">
                <a:solidFill>
                  <a:srgbClr val="FF0000"/>
                </a:solidFill>
                <a:latin typeface="Meiryo UI" panose="020B0604030504040204" pitchFamily="50" charset="-128"/>
                <a:ea typeface="Meiryo UI" panose="020B0604030504040204" pitchFamily="50" charset="-128"/>
              </a:rPr>
              <a:t>講ずべき安全管理措置の内容</a:t>
            </a:r>
            <a:r>
              <a:rPr kumimoji="1" lang="ja-JP" altLang="en-US" sz="2000" dirty="0">
                <a:solidFill>
                  <a:srgbClr val="FF0000"/>
                </a:solidFill>
                <a:latin typeface="Meiryo UI" panose="020B0604030504040204" pitchFamily="50" charset="-128"/>
                <a:ea typeface="Meiryo UI" panose="020B0604030504040204" pitchFamily="50" charset="-128"/>
              </a:rPr>
              <a:t>」</a:t>
            </a:r>
            <a:r>
              <a:rPr kumimoji="1" lang="ja-JP" altLang="en-US" sz="2000" dirty="0">
                <a:solidFill>
                  <a:prstClr val="black"/>
                </a:solidFill>
                <a:latin typeface="Meiryo UI" panose="020B0604030504040204" pitchFamily="50" charset="-128"/>
                <a:ea typeface="Meiryo UI" panose="020B0604030504040204" pitchFamily="50" charset="-128"/>
              </a:rPr>
              <a:t>も参考に</a:t>
            </a:r>
          </a:p>
        </p:txBody>
      </p:sp>
    </p:spTree>
    <p:extLst>
      <p:ext uri="{BB962C8B-B14F-4D97-AF65-F5344CB8AC3E}">
        <p14:creationId xmlns:p14="http://schemas.microsoft.com/office/powerpoint/2010/main" val="926979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13442-03FD-A01D-481B-E7F6A56962DF}"/>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C5ED17A-AFAA-861C-793D-185F5EE11FF5}"/>
              </a:ext>
            </a:extLst>
          </p:cNvPr>
          <p:cNvSpPr>
            <a:spLocks noGrp="1"/>
          </p:cNvSpPr>
          <p:nvPr>
            <p:ph type="sldNum" sz="quarter" idx="12"/>
          </p:nvPr>
        </p:nvSpPr>
        <p:spPr>
          <a:xfrm>
            <a:off x="8544712" y="6450012"/>
            <a:ext cx="2311400" cy="365125"/>
          </a:xfrm>
        </p:spPr>
        <p:txBody>
          <a:bodyPr/>
          <a:lstStyle/>
          <a:p>
            <a:pPr>
              <a:defRPr/>
            </a:pPr>
            <a:fld id="{C984DB45-DA9E-49E9-8D6F-4AD149FC8F3B}" type="slidenum">
              <a:rPr lang="ja-JP" altLang="en-US" sz="1400">
                <a:solidFill>
                  <a:prstClr val="black">
                    <a:tint val="75000"/>
                  </a:prstClr>
                </a:solidFill>
                <a:latin typeface="Meiryo UI" panose="020B0604030504040204" pitchFamily="50" charset="-128"/>
                <a:ea typeface="Meiryo UI" panose="020B0604030504040204" pitchFamily="50" charset="-128"/>
              </a:rPr>
              <a:pPr>
                <a:defRPr/>
              </a:pPr>
              <a:t>7</a:t>
            </a:fld>
            <a:endParaRPr lang="ja-JP" altLang="en-US" sz="1400" dirty="0">
              <a:solidFill>
                <a:prstClr val="black">
                  <a:tint val="75000"/>
                </a:prstClr>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F62A4390-F611-6025-DF1D-81B420C6435C}"/>
              </a:ext>
            </a:extLst>
          </p:cNvPr>
          <p:cNvSpPr/>
          <p:nvPr/>
        </p:nvSpPr>
        <p:spPr>
          <a:xfrm>
            <a:off x="1518021" y="838991"/>
            <a:ext cx="9144000" cy="45719"/>
          </a:xfrm>
          <a:prstGeom prst="rect">
            <a:avLst/>
          </a:prstGeom>
          <a:solidFill>
            <a:srgbClr val="0000FF"/>
          </a:solidFill>
          <a:ln w="9525" cap="flat" cmpd="sng" algn="ctr">
            <a:solidFill>
              <a:srgbClr val="0000FF"/>
            </a:solidFill>
            <a:prstDash val="solid"/>
          </a:ln>
          <a:effectLst>
            <a:outerShdw blurRad="40000" dist="20000" dir="5400000" rotWithShape="0">
              <a:srgbClr val="000000">
                <a:alpha val="38000"/>
              </a:srgbClr>
            </a:outerShdw>
          </a:effectLst>
        </p:spPr>
        <p:txBody>
          <a:bodyPr rtlCol="0" anchor="ctr"/>
          <a:lstStyle/>
          <a:p>
            <a:pPr algn="ctr" defTabSz="914400">
              <a:defRPr/>
            </a:pPr>
            <a:endParaRPr lang="ja-JP" altLang="en-US" sz="2031" b="1" kern="0"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タイトル 5">
            <a:extLst>
              <a:ext uri="{FF2B5EF4-FFF2-40B4-BE49-F238E27FC236}">
                <a16:creationId xmlns:a16="http://schemas.microsoft.com/office/drawing/2014/main" id="{A472FD55-79D6-2068-BAF0-56EE350B5AC7}"/>
              </a:ext>
            </a:extLst>
          </p:cNvPr>
          <p:cNvSpPr txBox="1">
            <a:spLocks/>
          </p:cNvSpPr>
          <p:nvPr/>
        </p:nvSpPr>
        <p:spPr bwMode="auto">
          <a:xfrm>
            <a:off x="1518022" y="216174"/>
            <a:ext cx="8811493"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585" b="1"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5pPr>
            <a:lvl6pPr marL="422041" algn="ctr" rtl="0" fontAlgn="base">
              <a:spcBef>
                <a:spcPct val="0"/>
              </a:spcBef>
              <a:spcAft>
                <a:spcPct val="0"/>
              </a:spcAft>
              <a:defRPr kumimoji="1" sz="4062">
                <a:solidFill>
                  <a:schemeClr val="tx1"/>
                </a:solidFill>
                <a:latin typeface="Calibri" pitchFamily="34" charset="0"/>
                <a:ea typeface="ＭＳ Ｐゴシック" pitchFamily="50" charset="-128"/>
              </a:defRPr>
            </a:lvl6pPr>
            <a:lvl7pPr marL="844083" algn="ctr" rtl="0" fontAlgn="base">
              <a:spcBef>
                <a:spcPct val="0"/>
              </a:spcBef>
              <a:spcAft>
                <a:spcPct val="0"/>
              </a:spcAft>
              <a:defRPr kumimoji="1" sz="4062">
                <a:solidFill>
                  <a:schemeClr val="tx1"/>
                </a:solidFill>
                <a:latin typeface="Calibri" pitchFamily="34" charset="0"/>
                <a:ea typeface="ＭＳ Ｐゴシック" pitchFamily="50" charset="-128"/>
              </a:defRPr>
            </a:lvl7pPr>
            <a:lvl8pPr marL="1266124" algn="ctr" rtl="0" fontAlgn="base">
              <a:spcBef>
                <a:spcPct val="0"/>
              </a:spcBef>
              <a:spcAft>
                <a:spcPct val="0"/>
              </a:spcAft>
              <a:defRPr kumimoji="1" sz="4062">
                <a:solidFill>
                  <a:schemeClr val="tx1"/>
                </a:solidFill>
                <a:latin typeface="Calibri" pitchFamily="34" charset="0"/>
                <a:ea typeface="ＭＳ Ｐゴシック" pitchFamily="50" charset="-128"/>
              </a:defRPr>
            </a:lvl8pPr>
            <a:lvl9pPr marL="1688165" algn="ctr" rtl="0" fontAlgn="base">
              <a:spcBef>
                <a:spcPct val="0"/>
              </a:spcBef>
              <a:spcAft>
                <a:spcPct val="0"/>
              </a:spcAft>
              <a:defRPr kumimoji="1" sz="4062">
                <a:solidFill>
                  <a:schemeClr val="tx1"/>
                </a:solidFill>
                <a:latin typeface="Calibri" pitchFamily="34" charset="0"/>
                <a:ea typeface="ＭＳ Ｐゴシック" pitchFamily="50" charset="-128"/>
              </a:defRPr>
            </a:lvl9pPr>
          </a:lstStyle>
          <a:p>
            <a:pPr defTabSz="914400">
              <a:defRPr/>
            </a:pPr>
            <a:r>
              <a:rPr lang="ja-JP" altLang="en-US" sz="2800" kern="100" dirty="0">
                <a:solidFill>
                  <a:sysClr val="windowText" lastClr="000000"/>
                </a:solidFill>
                <a:cs typeface="Times New Roman" panose="02020603050405020304" pitchFamily="18" charset="0"/>
              </a:rPr>
              <a:t>５　</a:t>
            </a:r>
            <a:r>
              <a:rPr lang="ja-JP" altLang="en-US" sz="2800" kern="100" dirty="0">
                <a:cs typeface="Times New Roman" panose="02020603050405020304" pitchFamily="18" charset="0"/>
              </a:rPr>
              <a:t>個人情報漏えいが起こった場合</a:t>
            </a:r>
            <a:r>
              <a:rPr lang="ja-JP" altLang="ja-JP" sz="2800" kern="100" dirty="0">
                <a:cs typeface="Times New Roman" panose="02020603050405020304" pitchFamily="18" charset="0"/>
              </a:rPr>
              <a:t>の対応</a:t>
            </a:r>
            <a:r>
              <a:rPr lang="en-US" altLang="ja-JP" sz="2800" kern="100" dirty="0">
                <a:cs typeface="Times New Roman" panose="02020603050405020304" pitchFamily="18" charset="0"/>
              </a:rPr>
              <a:t> </a:t>
            </a:r>
            <a:r>
              <a:rPr lang="ja-JP" altLang="en-US" sz="3200" kern="100" dirty="0">
                <a:cs typeface="Times New Roman" panose="02020603050405020304" pitchFamily="18" charset="0"/>
              </a:rPr>
              <a:t>①</a:t>
            </a:r>
            <a:endParaRPr lang="ja-JP" altLang="en-US" sz="2800" dirty="0">
              <a:solidFill>
                <a:sysClr val="windowText" lastClr="000000"/>
              </a:solidFill>
            </a:endParaRPr>
          </a:p>
        </p:txBody>
      </p:sp>
      <p:sp>
        <p:nvSpPr>
          <p:cNvPr id="9" name="角丸四角形 8">
            <a:extLst>
              <a:ext uri="{FF2B5EF4-FFF2-40B4-BE49-F238E27FC236}">
                <a16:creationId xmlns:a16="http://schemas.microsoft.com/office/drawing/2014/main" id="{E8DC620E-C612-D7DA-A2EF-F07B2F8DD0A8}"/>
              </a:ext>
            </a:extLst>
          </p:cNvPr>
          <p:cNvSpPr/>
          <p:nvPr/>
        </p:nvSpPr>
        <p:spPr>
          <a:xfrm>
            <a:off x="1759572" y="1318941"/>
            <a:ext cx="8960568" cy="1016132"/>
          </a:xfrm>
          <a:prstGeom prst="roundRect">
            <a:avLst>
              <a:gd name="adj" fmla="val 5290"/>
            </a:avLst>
          </a:prstGeom>
        </p:spPr>
        <p:style>
          <a:lnRef idx="2">
            <a:schemeClr val="accent2"/>
          </a:lnRef>
          <a:fillRef idx="1">
            <a:schemeClr val="lt1"/>
          </a:fillRef>
          <a:effectRef idx="0">
            <a:schemeClr val="accent2"/>
          </a:effectRef>
          <a:fontRef idx="minor">
            <a:schemeClr val="dk1"/>
          </a:fontRef>
        </p:style>
        <p:txBody>
          <a:bodyPr rtlCol="0" anchor="b" anchorCtr="1"/>
          <a:lstStyle/>
          <a:p>
            <a:pPr defTabSz="914400" fontAlgn="base">
              <a:spcBef>
                <a:spcPct val="0"/>
              </a:spcBef>
              <a:spcAft>
                <a:spcPts val="600"/>
              </a:spcAft>
              <a:defRPr/>
            </a:pPr>
            <a:endParaRPr kumimoji="1" lang="en-US" altLang="ja-JP" dirty="0">
              <a:solidFill>
                <a:prstClr val="black"/>
              </a:solidFill>
              <a:latin typeface="Meiryo UI" panose="020B0604030504040204" pitchFamily="50" charset="-128"/>
              <a:ea typeface="Meiryo UI" panose="020B0604030504040204" pitchFamily="50" charset="-128"/>
            </a:endParaRPr>
          </a:p>
          <a:p>
            <a:pPr defTabSz="914400" fontAlgn="base">
              <a:spcBef>
                <a:spcPct val="0"/>
              </a:spcBef>
              <a:spcAft>
                <a:spcPts val="600"/>
              </a:spcAft>
              <a:defRPr/>
            </a:pPr>
            <a:endParaRPr kumimoji="1" lang="en-US" altLang="ja-JP" dirty="0">
              <a:solidFill>
                <a:prstClr val="black"/>
              </a:solidFill>
              <a:latin typeface="Meiryo UI" panose="020B0604030504040204" pitchFamily="50" charset="-128"/>
              <a:ea typeface="Meiryo UI" panose="020B0604030504040204" pitchFamily="50" charset="-128"/>
            </a:endParaRPr>
          </a:p>
          <a:p>
            <a:pPr defTabSz="914400" fontAlgn="base">
              <a:spcBef>
                <a:spcPct val="0"/>
              </a:spcBef>
              <a:spcAft>
                <a:spcPts val="600"/>
              </a:spcAft>
              <a:defRPr/>
            </a:pPr>
            <a:endParaRPr kumimoji="1" lang="en-US" altLang="ja-JP" dirty="0">
              <a:solidFill>
                <a:prstClr val="black"/>
              </a:solidFill>
              <a:latin typeface="Meiryo UI" panose="020B0604030504040204" pitchFamily="50" charset="-128"/>
              <a:ea typeface="Meiryo UI" panose="020B0604030504040204" pitchFamily="50" charset="-128"/>
            </a:endParaRPr>
          </a:p>
          <a:p>
            <a:pPr defTabSz="914400" fontAlgn="base">
              <a:spcBef>
                <a:spcPct val="0"/>
              </a:spcBef>
              <a:spcAft>
                <a:spcPts val="600"/>
              </a:spcAft>
              <a:defRPr/>
            </a:pPr>
            <a:endParaRPr kumimoji="1" lang="ja-JP" altLang="en-US" dirty="0">
              <a:solidFill>
                <a:prstClr val="black"/>
              </a:solidFill>
              <a:latin typeface="Meiryo UI" panose="020B0604030504040204" pitchFamily="50" charset="-128"/>
              <a:ea typeface="Meiryo UI" panose="020B0604030504040204" pitchFamily="50" charset="-128"/>
            </a:endParaRPr>
          </a:p>
        </p:txBody>
      </p:sp>
      <p:sp>
        <p:nvSpPr>
          <p:cNvPr id="11" name="角丸四角形 10">
            <a:extLst>
              <a:ext uri="{FF2B5EF4-FFF2-40B4-BE49-F238E27FC236}">
                <a16:creationId xmlns:a16="http://schemas.microsoft.com/office/drawing/2014/main" id="{F41D81B5-9324-169A-76E9-15ED87AD8834}"/>
              </a:ext>
            </a:extLst>
          </p:cNvPr>
          <p:cNvSpPr/>
          <p:nvPr/>
        </p:nvSpPr>
        <p:spPr>
          <a:xfrm>
            <a:off x="1518021" y="1050263"/>
            <a:ext cx="4577979" cy="396001"/>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400" fontAlgn="base">
              <a:spcBef>
                <a:spcPct val="0"/>
              </a:spcBef>
              <a:spcAft>
                <a:spcPct val="0"/>
              </a:spcAft>
              <a:defRPr/>
            </a:pPr>
            <a:r>
              <a:rPr kumimoji="1" lang="ja-JP" altLang="en-US" sz="2000" b="1" dirty="0">
                <a:solidFill>
                  <a:prstClr val="white"/>
                </a:solidFill>
                <a:latin typeface="Meiryo UI" panose="020B0604030504040204" pitchFamily="50" charset="-128"/>
                <a:ea typeface="Meiryo UI" panose="020B0604030504040204" pitchFamily="50" charset="-128"/>
              </a:rPr>
              <a:t>事実確認と被害拡大・二次被害の防止</a:t>
            </a:r>
          </a:p>
        </p:txBody>
      </p:sp>
      <p:sp>
        <p:nvSpPr>
          <p:cNvPr id="8" name="角丸四角形 7">
            <a:extLst>
              <a:ext uri="{FF2B5EF4-FFF2-40B4-BE49-F238E27FC236}">
                <a16:creationId xmlns:a16="http://schemas.microsoft.com/office/drawing/2014/main" id="{97193A74-8BC1-7299-AB13-20CF876A9191}"/>
              </a:ext>
            </a:extLst>
          </p:cNvPr>
          <p:cNvSpPr/>
          <p:nvPr/>
        </p:nvSpPr>
        <p:spPr>
          <a:xfrm>
            <a:off x="1713065" y="4297846"/>
            <a:ext cx="8948956" cy="1320974"/>
          </a:xfrm>
          <a:prstGeom prst="roundRect">
            <a:avLst>
              <a:gd name="adj" fmla="val 9073"/>
            </a:avLst>
          </a:prstGeom>
        </p:spPr>
        <p:style>
          <a:lnRef idx="2">
            <a:schemeClr val="accent2"/>
          </a:lnRef>
          <a:fillRef idx="1">
            <a:schemeClr val="lt1"/>
          </a:fillRef>
          <a:effectRef idx="0">
            <a:schemeClr val="accent2"/>
          </a:effectRef>
          <a:fontRef idx="minor">
            <a:schemeClr val="dk1"/>
          </a:fontRef>
        </p:style>
        <p:txBody>
          <a:bodyPr rtlCol="0" anchor="b"/>
          <a:lstStyle/>
          <a:p>
            <a:pPr marL="285750" indent="-285750" defTabSz="914400" fontAlgn="base">
              <a:lnSpc>
                <a:spcPts val="400"/>
              </a:lnSpc>
              <a:spcBef>
                <a:spcPct val="0"/>
              </a:spcBef>
              <a:buFont typeface="Wingdings" panose="05000000000000000000" pitchFamily="2" charset="2"/>
              <a:buChar char="l"/>
              <a:defRPr/>
            </a:pPr>
            <a:endParaRPr kumimoji="1" lang="en-US" altLang="ja-JP" dirty="0">
              <a:solidFill>
                <a:prstClr val="black"/>
              </a:solidFill>
              <a:latin typeface="Meiryo UI" panose="020B0604030504040204" pitchFamily="50" charset="-128"/>
              <a:ea typeface="Meiryo UI" panose="020B0604030504040204" pitchFamily="50" charset="-128"/>
            </a:endParaRPr>
          </a:p>
          <a:p>
            <a:pPr marL="285750" indent="-285750" defTabSz="914400" fontAlgn="base">
              <a:spcBef>
                <a:spcPct val="0"/>
              </a:spcBef>
              <a:spcAft>
                <a:spcPts val="600"/>
              </a:spcAft>
              <a:buFont typeface="Wingdings" panose="05000000000000000000" pitchFamily="2" charset="2"/>
              <a:buChar char="l"/>
              <a:defRPr/>
            </a:pPr>
            <a:endParaRPr kumimoji="1" lang="en-US" altLang="ja-JP" dirty="0">
              <a:solidFill>
                <a:prstClr val="black"/>
              </a:solidFill>
              <a:latin typeface="Meiryo UI" panose="020B0604030504040204" pitchFamily="50" charset="-128"/>
              <a:ea typeface="Meiryo UI" panose="020B0604030504040204" pitchFamily="50" charset="-128"/>
            </a:endParaRPr>
          </a:p>
          <a:p>
            <a:pPr defTabSz="914400" fontAlgn="base">
              <a:spcBef>
                <a:spcPct val="0"/>
              </a:spcBef>
              <a:spcAft>
                <a:spcPts val="600"/>
              </a:spcAft>
              <a:defRPr/>
            </a:pPr>
            <a:endParaRPr kumimoji="1" lang="ja-JP" altLang="en-US" dirty="0">
              <a:solidFill>
                <a:prstClr val="black"/>
              </a:solidFill>
              <a:latin typeface="Meiryo UI" panose="020B0604030504040204" pitchFamily="50" charset="-128"/>
              <a:ea typeface="Meiryo UI" panose="020B0604030504040204" pitchFamily="50" charset="-128"/>
            </a:endParaRPr>
          </a:p>
        </p:txBody>
      </p:sp>
      <p:sp>
        <p:nvSpPr>
          <p:cNvPr id="6" name="角丸四角形 11">
            <a:extLst>
              <a:ext uri="{FF2B5EF4-FFF2-40B4-BE49-F238E27FC236}">
                <a16:creationId xmlns:a16="http://schemas.microsoft.com/office/drawing/2014/main" id="{B2718E85-2A4B-C67D-482D-674AFD6C5CDB}"/>
              </a:ext>
            </a:extLst>
          </p:cNvPr>
          <p:cNvSpPr/>
          <p:nvPr/>
        </p:nvSpPr>
        <p:spPr>
          <a:xfrm>
            <a:off x="1518021" y="3946857"/>
            <a:ext cx="2532067" cy="3960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400" fontAlgn="base">
              <a:spcBef>
                <a:spcPct val="0"/>
              </a:spcBef>
              <a:spcAft>
                <a:spcPct val="0"/>
              </a:spcAft>
              <a:defRPr/>
            </a:pPr>
            <a:r>
              <a:rPr kumimoji="1" lang="ja-JP" altLang="en-US" sz="2000" b="1" dirty="0">
                <a:solidFill>
                  <a:prstClr val="white"/>
                </a:solidFill>
                <a:latin typeface="Meiryo UI" panose="020B0604030504040204" pitchFamily="50" charset="-128"/>
                <a:ea typeface="Meiryo UI" panose="020B0604030504040204" pitchFamily="50" charset="-128"/>
              </a:rPr>
              <a:t>本人への報告・通知</a:t>
            </a:r>
          </a:p>
        </p:txBody>
      </p:sp>
      <p:sp>
        <p:nvSpPr>
          <p:cNvPr id="10" name="正方形/長方形 9">
            <a:extLst>
              <a:ext uri="{FF2B5EF4-FFF2-40B4-BE49-F238E27FC236}">
                <a16:creationId xmlns:a16="http://schemas.microsoft.com/office/drawing/2014/main" id="{EDBC99D7-3E14-C4AD-9C08-6E21F7CF1391}"/>
              </a:ext>
            </a:extLst>
          </p:cNvPr>
          <p:cNvSpPr/>
          <p:nvPr/>
        </p:nvSpPr>
        <p:spPr>
          <a:xfrm>
            <a:off x="2001125" y="1520864"/>
            <a:ext cx="8660897" cy="784830"/>
          </a:xfrm>
          <a:prstGeom prst="rect">
            <a:avLst/>
          </a:prstGeom>
        </p:spPr>
        <p:txBody>
          <a:bodyPr wrap="square">
            <a:spAutoFit/>
          </a:bodyPr>
          <a:lstStyle/>
          <a:p>
            <a:pPr marL="285750" indent="-285750" defTabSz="914400" fontAlgn="base">
              <a:spcBef>
                <a:spcPct val="0"/>
              </a:spcBef>
              <a:spcAft>
                <a:spcPts val="600"/>
              </a:spcAft>
              <a:buFont typeface="Wingdings" panose="05000000000000000000" pitchFamily="2" charset="2"/>
              <a:buChar char="Ø"/>
              <a:defRPr/>
            </a:pPr>
            <a:r>
              <a:rPr kumimoji="1" lang="ja-JP" altLang="en-US" sz="2000" dirty="0">
                <a:solidFill>
                  <a:prstClr val="black"/>
                </a:solidFill>
                <a:latin typeface="Meiryo UI" panose="020B0604030504040204" pitchFamily="50" charset="-128"/>
                <a:ea typeface="Meiryo UI" panose="020B0604030504040204" pitchFamily="50" charset="-128"/>
              </a:rPr>
              <a:t>誰の、どのような情報が、どこに、どのような形で、漏えいしたかを正確に把握する</a:t>
            </a:r>
            <a:endParaRPr kumimoji="1" lang="en-US" altLang="ja-JP" sz="2000" dirty="0">
              <a:solidFill>
                <a:prstClr val="black"/>
              </a:solidFill>
              <a:latin typeface="Meiryo UI" panose="020B0604030504040204" pitchFamily="50" charset="-128"/>
              <a:ea typeface="Meiryo UI" panose="020B0604030504040204" pitchFamily="50" charset="-128"/>
            </a:endParaRPr>
          </a:p>
          <a:p>
            <a:pPr defTabSz="914400" fontAlgn="base">
              <a:spcBef>
                <a:spcPct val="0"/>
              </a:spcBef>
              <a:spcAft>
                <a:spcPts val="600"/>
              </a:spcAft>
              <a:defRPr/>
            </a:pPr>
            <a:r>
              <a:rPr kumimoji="1" lang="ja-JP" altLang="en-US" sz="2000" b="1" u="sng" dirty="0">
                <a:solidFill>
                  <a:srgbClr val="FF0000"/>
                </a:solidFill>
                <a:latin typeface="Meiryo UI" panose="020B0604030504040204" pitchFamily="50" charset="-128"/>
                <a:ea typeface="Meiryo UI" panose="020B0604030504040204" pitchFamily="50" charset="-128"/>
              </a:rPr>
              <a:t>◎ 被害拡大・二次被害の防止を最優先で行う</a:t>
            </a:r>
            <a:endParaRPr kumimoji="1" lang="en-US" altLang="ja-JP" sz="2000" b="1" u="sng" dirty="0">
              <a:solidFill>
                <a:srgbClr val="FF0000"/>
              </a:solidFill>
              <a:latin typeface="Meiryo UI" panose="020B0604030504040204" pitchFamily="50" charset="-128"/>
              <a:ea typeface="Meiryo UI" panose="020B0604030504040204" pitchFamily="50" charset="-128"/>
            </a:endParaRPr>
          </a:p>
        </p:txBody>
      </p:sp>
      <p:sp>
        <p:nvSpPr>
          <p:cNvPr id="12" name="矢印: 下 11">
            <a:extLst>
              <a:ext uri="{FF2B5EF4-FFF2-40B4-BE49-F238E27FC236}">
                <a16:creationId xmlns:a16="http://schemas.microsoft.com/office/drawing/2014/main" id="{84EEA15A-9C98-8098-88D6-95E958D29889}"/>
              </a:ext>
            </a:extLst>
          </p:cNvPr>
          <p:cNvSpPr/>
          <p:nvPr/>
        </p:nvSpPr>
        <p:spPr>
          <a:xfrm>
            <a:off x="5060997" y="2455071"/>
            <a:ext cx="1725541" cy="396001"/>
          </a:xfrm>
          <a:prstGeom prst="downArrow">
            <a:avLst/>
          </a:prstGeom>
          <a:solidFill>
            <a:srgbClr val="CCFF66"/>
          </a:solidFill>
          <a:ln w="3175">
            <a:solidFill>
              <a:schemeClr val="tx1">
                <a:lumMod val="50000"/>
                <a:lumOff val="50000"/>
              </a:schemeClr>
            </a:solidFill>
          </a:ln>
        </p:spPr>
        <p:txBody>
          <a:bodyPr vert="horz" lIns="0" tIns="0" rIns="0" bIns="0" rtlCol="0" anchor="ctr"/>
          <a:lstStyle/>
          <a:p>
            <a:pPr algn="ctr"/>
            <a:endParaRPr kumimoji="1" lang="ja-JP" altLang="en-US" sz="1000" dirty="0">
              <a:latin typeface="+mn-ea"/>
            </a:endParaRPr>
          </a:p>
        </p:txBody>
      </p:sp>
      <p:sp>
        <p:nvSpPr>
          <p:cNvPr id="13" name="角丸四角形 8">
            <a:extLst>
              <a:ext uri="{FF2B5EF4-FFF2-40B4-BE49-F238E27FC236}">
                <a16:creationId xmlns:a16="http://schemas.microsoft.com/office/drawing/2014/main" id="{AA4C09F2-E4AE-B498-2DA2-4B86C9E1F266}"/>
              </a:ext>
            </a:extLst>
          </p:cNvPr>
          <p:cNvSpPr/>
          <p:nvPr/>
        </p:nvSpPr>
        <p:spPr>
          <a:xfrm>
            <a:off x="1759571" y="2958941"/>
            <a:ext cx="8960568" cy="574637"/>
          </a:xfrm>
          <a:prstGeom prst="roundRect">
            <a:avLst>
              <a:gd name="adj" fmla="val 5290"/>
            </a:avLst>
          </a:prstGeom>
        </p:spPr>
        <p:style>
          <a:lnRef idx="2">
            <a:schemeClr val="accent2"/>
          </a:lnRef>
          <a:fillRef idx="1">
            <a:schemeClr val="lt1"/>
          </a:fillRef>
          <a:effectRef idx="0">
            <a:schemeClr val="accent2"/>
          </a:effectRef>
          <a:fontRef idx="minor">
            <a:schemeClr val="dk1"/>
          </a:fontRef>
        </p:style>
        <p:txBody>
          <a:bodyPr rtlCol="0" anchor="b" anchorCtr="1"/>
          <a:lstStyle/>
          <a:p>
            <a:pPr defTabSz="914400" fontAlgn="base">
              <a:spcBef>
                <a:spcPct val="0"/>
              </a:spcBef>
              <a:spcAft>
                <a:spcPts val="600"/>
              </a:spcAft>
              <a:defRPr/>
            </a:pPr>
            <a:endParaRPr kumimoji="1" lang="en-US" altLang="ja-JP" dirty="0">
              <a:solidFill>
                <a:prstClr val="black"/>
              </a:solidFill>
              <a:latin typeface="Meiryo UI" panose="020B0604030504040204" pitchFamily="50" charset="-128"/>
              <a:ea typeface="Meiryo UI" panose="020B0604030504040204" pitchFamily="50" charset="-128"/>
            </a:endParaRPr>
          </a:p>
          <a:p>
            <a:pPr defTabSz="914400" fontAlgn="base">
              <a:spcBef>
                <a:spcPct val="0"/>
              </a:spcBef>
              <a:spcAft>
                <a:spcPts val="600"/>
              </a:spcAft>
              <a:defRPr/>
            </a:pPr>
            <a:endParaRPr kumimoji="1" lang="en-US" altLang="ja-JP" dirty="0">
              <a:solidFill>
                <a:prstClr val="black"/>
              </a:solidFill>
              <a:latin typeface="Meiryo UI" panose="020B0604030504040204" pitchFamily="50" charset="-128"/>
              <a:ea typeface="Meiryo UI" panose="020B0604030504040204" pitchFamily="50" charset="-128"/>
            </a:endParaRPr>
          </a:p>
          <a:p>
            <a:pPr defTabSz="914400" fontAlgn="base">
              <a:spcBef>
                <a:spcPct val="0"/>
              </a:spcBef>
              <a:spcAft>
                <a:spcPts val="600"/>
              </a:spcAft>
              <a:defRPr/>
            </a:pPr>
            <a:endParaRPr kumimoji="1" lang="en-US" altLang="ja-JP" dirty="0">
              <a:solidFill>
                <a:prstClr val="black"/>
              </a:solidFill>
              <a:latin typeface="Meiryo UI" panose="020B0604030504040204" pitchFamily="50" charset="-128"/>
              <a:ea typeface="Meiryo UI" panose="020B0604030504040204" pitchFamily="50" charset="-128"/>
            </a:endParaRPr>
          </a:p>
          <a:p>
            <a:pPr defTabSz="914400" fontAlgn="base">
              <a:spcBef>
                <a:spcPct val="0"/>
              </a:spcBef>
              <a:spcAft>
                <a:spcPts val="600"/>
              </a:spcAft>
              <a:defRPr/>
            </a:pPr>
            <a:endParaRPr kumimoji="1" lang="ja-JP" altLang="en-US" dirty="0">
              <a:solidFill>
                <a:prstClr val="black"/>
              </a:solidFill>
              <a:latin typeface="Meiryo UI" panose="020B0604030504040204" pitchFamily="50" charset="-128"/>
              <a:ea typeface="Meiryo UI" panose="020B0604030504040204" pitchFamily="50" charset="-128"/>
            </a:endParaRPr>
          </a:p>
        </p:txBody>
      </p:sp>
      <p:sp>
        <p:nvSpPr>
          <p:cNvPr id="14" name="角丸四角形 10">
            <a:extLst>
              <a:ext uri="{FF2B5EF4-FFF2-40B4-BE49-F238E27FC236}">
                <a16:creationId xmlns:a16="http://schemas.microsoft.com/office/drawing/2014/main" id="{DB2B815F-AAE4-1943-54AF-4622D2672A1C}"/>
              </a:ext>
            </a:extLst>
          </p:cNvPr>
          <p:cNvSpPr/>
          <p:nvPr/>
        </p:nvSpPr>
        <p:spPr>
          <a:xfrm>
            <a:off x="1518021" y="2610176"/>
            <a:ext cx="2089011" cy="396001"/>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400" fontAlgn="base">
              <a:spcBef>
                <a:spcPct val="0"/>
              </a:spcBef>
              <a:spcAft>
                <a:spcPct val="0"/>
              </a:spcAft>
              <a:defRPr/>
            </a:pPr>
            <a:r>
              <a:rPr kumimoji="1" lang="ja-JP" altLang="en-US" sz="2000" b="1" dirty="0">
                <a:solidFill>
                  <a:prstClr val="white"/>
                </a:solidFill>
                <a:latin typeface="Meiryo UI" panose="020B0604030504040204" pitchFamily="50" charset="-128"/>
                <a:ea typeface="Meiryo UI" panose="020B0604030504040204" pitchFamily="50" charset="-128"/>
              </a:rPr>
              <a:t>行政への報告</a:t>
            </a:r>
          </a:p>
        </p:txBody>
      </p:sp>
      <p:sp>
        <p:nvSpPr>
          <p:cNvPr id="15" name="正方形/長方形 14">
            <a:extLst>
              <a:ext uri="{FF2B5EF4-FFF2-40B4-BE49-F238E27FC236}">
                <a16:creationId xmlns:a16="http://schemas.microsoft.com/office/drawing/2014/main" id="{6450AC2F-BC6C-B14F-DAE4-075FFCB3CE37}"/>
              </a:ext>
            </a:extLst>
          </p:cNvPr>
          <p:cNvSpPr/>
          <p:nvPr/>
        </p:nvSpPr>
        <p:spPr>
          <a:xfrm>
            <a:off x="1909408" y="3034725"/>
            <a:ext cx="8660897" cy="400110"/>
          </a:xfrm>
          <a:prstGeom prst="rect">
            <a:avLst/>
          </a:prstGeom>
        </p:spPr>
        <p:txBody>
          <a:bodyPr wrap="square">
            <a:spAutoFit/>
          </a:bodyPr>
          <a:lstStyle/>
          <a:p>
            <a:pPr marL="285750" indent="-285750" defTabSz="914400" fontAlgn="base">
              <a:spcBef>
                <a:spcPct val="0"/>
              </a:spcBef>
              <a:spcAft>
                <a:spcPts val="600"/>
              </a:spcAft>
              <a:buFont typeface="Wingdings" panose="05000000000000000000" pitchFamily="2" charset="2"/>
              <a:buChar char="Ø"/>
              <a:defRPr/>
            </a:pPr>
            <a:r>
              <a:rPr kumimoji="1" lang="ja-JP" altLang="en-US" sz="2000" dirty="0">
                <a:solidFill>
                  <a:prstClr val="black"/>
                </a:solidFill>
                <a:latin typeface="Meiryo UI" panose="020B0604030504040204" pitchFamily="50" charset="-128"/>
                <a:ea typeface="Meiryo UI" panose="020B0604030504040204" pitchFamily="50" charset="-128"/>
              </a:rPr>
              <a:t>指定権者・受給決定市町村に</a:t>
            </a:r>
            <a:r>
              <a:rPr kumimoji="1" lang="ja-JP" altLang="en-US" sz="2000" dirty="0">
                <a:solidFill>
                  <a:srgbClr val="FF0000"/>
                </a:solidFill>
                <a:latin typeface="Meiryo UI" panose="020B0604030504040204" pitchFamily="50" charset="-128"/>
                <a:ea typeface="Meiryo UI" panose="020B0604030504040204" pitchFamily="50" charset="-128"/>
              </a:rPr>
              <a:t>速やかに連絡し</a:t>
            </a:r>
            <a:r>
              <a:rPr kumimoji="1" lang="ja-JP" altLang="en-US" sz="2000" dirty="0">
                <a:solidFill>
                  <a:prstClr val="black"/>
                </a:solidFill>
                <a:latin typeface="Meiryo UI" panose="020B0604030504040204" pitchFamily="50" charset="-128"/>
                <a:ea typeface="Meiryo UI" panose="020B0604030504040204" pitchFamily="50" charset="-128"/>
              </a:rPr>
              <a:t>、事故報告書を提出</a:t>
            </a:r>
            <a:endParaRPr kumimoji="1" lang="en-US" altLang="ja-JP" sz="2000" dirty="0">
              <a:solidFill>
                <a:prstClr val="black"/>
              </a:solidFill>
              <a:latin typeface="Meiryo UI" panose="020B0604030504040204" pitchFamily="50" charset="-128"/>
              <a:ea typeface="Meiryo UI" panose="020B0604030504040204" pitchFamily="50" charset="-128"/>
            </a:endParaRPr>
          </a:p>
        </p:txBody>
      </p:sp>
      <p:sp>
        <p:nvSpPr>
          <p:cNvPr id="16" name="矢印: 下 15">
            <a:extLst>
              <a:ext uri="{FF2B5EF4-FFF2-40B4-BE49-F238E27FC236}">
                <a16:creationId xmlns:a16="http://schemas.microsoft.com/office/drawing/2014/main" id="{364D1D1C-123E-1DC3-94B1-4F70C741CBE0}"/>
              </a:ext>
            </a:extLst>
          </p:cNvPr>
          <p:cNvSpPr/>
          <p:nvPr/>
        </p:nvSpPr>
        <p:spPr>
          <a:xfrm>
            <a:off x="5060996" y="3674118"/>
            <a:ext cx="1725541" cy="396001"/>
          </a:xfrm>
          <a:prstGeom prst="downArrow">
            <a:avLst/>
          </a:prstGeom>
          <a:solidFill>
            <a:srgbClr val="CCFF66"/>
          </a:solidFill>
          <a:ln w="3175">
            <a:solidFill>
              <a:schemeClr val="tx1">
                <a:lumMod val="50000"/>
                <a:lumOff val="50000"/>
              </a:schemeClr>
            </a:solidFill>
          </a:ln>
        </p:spPr>
        <p:txBody>
          <a:bodyPr vert="horz" lIns="0" tIns="0" rIns="0" bIns="0" rtlCol="0" anchor="ctr"/>
          <a:lstStyle/>
          <a:p>
            <a:pPr algn="ctr"/>
            <a:endParaRPr kumimoji="1" lang="ja-JP" altLang="en-US" sz="1000" dirty="0">
              <a:latin typeface="+mn-ea"/>
            </a:endParaRPr>
          </a:p>
        </p:txBody>
      </p:sp>
      <p:sp>
        <p:nvSpPr>
          <p:cNvPr id="17" name="正方形/長方形 16">
            <a:extLst>
              <a:ext uri="{FF2B5EF4-FFF2-40B4-BE49-F238E27FC236}">
                <a16:creationId xmlns:a16="http://schemas.microsoft.com/office/drawing/2014/main" id="{650ACABC-D640-8E66-07D9-A83BDF2F98D8}"/>
              </a:ext>
            </a:extLst>
          </p:cNvPr>
          <p:cNvSpPr/>
          <p:nvPr/>
        </p:nvSpPr>
        <p:spPr>
          <a:xfrm>
            <a:off x="1909408" y="4434536"/>
            <a:ext cx="8660897" cy="1092607"/>
          </a:xfrm>
          <a:prstGeom prst="rect">
            <a:avLst/>
          </a:prstGeom>
        </p:spPr>
        <p:txBody>
          <a:bodyPr wrap="square">
            <a:spAutoFit/>
          </a:bodyPr>
          <a:lstStyle/>
          <a:p>
            <a:pPr marL="285750" indent="-285750" defTabSz="914400" fontAlgn="base">
              <a:spcBef>
                <a:spcPct val="0"/>
              </a:spcBef>
              <a:spcAft>
                <a:spcPts val="600"/>
              </a:spcAft>
              <a:buFont typeface="Wingdings" panose="05000000000000000000" pitchFamily="2" charset="2"/>
              <a:buChar char="Ø"/>
              <a:defRPr/>
            </a:pPr>
            <a:r>
              <a:rPr kumimoji="1" lang="ja-JP" altLang="en-US" sz="2000" u="sng" dirty="0">
                <a:latin typeface="Meiryo UI" panose="020B0604030504040204" pitchFamily="50" charset="-128"/>
                <a:ea typeface="Meiryo UI" panose="020B0604030504040204" pitchFamily="50" charset="-128"/>
              </a:rPr>
              <a:t>個人情報委員会に報告しなけらばならない場合（次ページ参照）</a:t>
            </a:r>
            <a:r>
              <a:rPr kumimoji="1" lang="ja-JP" altLang="en-US" sz="2000" dirty="0">
                <a:solidFill>
                  <a:prstClr val="black"/>
                </a:solidFill>
                <a:latin typeface="Meiryo UI" panose="020B0604030504040204" pitchFamily="50" charset="-128"/>
                <a:ea typeface="Meiryo UI" panose="020B0604030504040204" pitchFamily="50" charset="-128"/>
              </a:rPr>
              <a:t>には、本人に対しても、概要、個人情報の項目、原因等を通知する（文書、メール、口頭等）</a:t>
            </a:r>
          </a:p>
          <a:p>
            <a:pPr marL="285750" indent="-285750" defTabSz="914400" fontAlgn="base">
              <a:spcBef>
                <a:spcPct val="0"/>
              </a:spcBef>
              <a:spcAft>
                <a:spcPts val="600"/>
              </a:spcAft>
              <a:buFont typeface="Wingdings" panose="05000000000000000000" pitchFamily="2" charset="2"/>
              <a:buChar char="Ø"/>
              <a:defRPr/>
            </a:pPr>
            <a:r>
              <a:rPr kumimoji="1" lang="ja-JP" altLang="en-US" sz="2000" dirty="0">
                <a:solidFill>
                  <a:prstClr val="black"/>
                </a:solidFill>
                <a:latin typeface="Meiryo UI" panose="020B0604030504040204" pitchFamily="50" charset="-128"/>
                <a:ea typeface="Meiryo UI" panose="020B0604030504040204" pitchFamily="50" charset="-128"/>
              </a:rPr>
              <a:t>報告義務がない場合でも、本人・家族に連絡、説明を行う</a:t>
            </a:r>
          </a:p>
        </p:txBody>
      </p:sp>
      <p:sp>
        <p:nvSpPr>
          <p:cNvPr id="18" name="矢印: 下 17">
            <a:extLst>
              <a:ext uri="{FF2B5EF4-FFF2-40B4-BE49-F238E27FC236}">
                <a16:creationId xmlns:a16="http://schemas.microsoft.com/office/drawing/2014/main" id="{566B03A8-1C32-E6CA-4B01-DAE373A16152}"/>
              </a:ext>
            </a:extLst>
          </p:cNvPr>
          <p:cNvSpPr/>
          <p:nvPr/>
        </p:nvSpPr>
        <p:spPr>
          <a:xfrm>
            <a:off x="5063927" y="5799191"/>
            <a:ext cx="1725541" cy="396001"/>
          </a:xfrm>
          <a:prstGeom prst="downArrow">
            <a:avLst/>
          </a:prstGeom>
          <a:solidFill>
            <a:srgbClr val="CCFF66"/>
          </a:solidFill>
          <a:ln w="3175">
            <a:solidFill>
              <a:schemeClr val="tx1">
                <a:lumMod val="50000"/>
                <a:lumOff val="50000"/>
              </a:schemeClr>
            </a:solidFill>
          </a:ln>
        </p:spPr>
        <p:txBody>
          <a:bodyPr vert="horz" lIns="0" tIns="0" rIns="0" bIns="0" rtlCol="0" anchor="ctr"/>
          <a:lstStyle/>
          <a:p>
            <a:pPr algn="ctr"/>
            <a:endParaRPr kumimoji="1" lang="ja-JP" altLang="en-US" sz="1000" dirty="0">
              <a:latin typeface="+mn-ea"/>
            </a:endParaRPr>
          </a:p>
        </p:txBody>
      </p:sp>
    </p:spTree>
    <p:extLst>
      <p:ext uri="{BB962C8B-B14F-4D97-AF65-F5344CB8AC3E}">
        <p14:creationId xmlns:p14="http://schemas.microsoft.com/office/powerpoint/2010/main" val="1467723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8544712" y="6450012"/>
            <a:ext cx="2311400" cy="365125"/>
          </a:xfrm>
        </p:spPr>
        <p:txBody>
          <a:bodyPr/>
          <a:lstStyle/>
          <a:p>
            <a:pPr>
              <a:defRPr/>
            </a:pPr>
            <a:fld id="{C984DB45-DA9E-49E9-8D6F-4AD149FC8F3B}" type="slidenum">
              <a:rPr lang="ja-JP" altLang="en-US" sz="1400">
                <a:solidFill>
                  <a:prstClr val="black">
                    <a:tint val="75000"/>
                  </a:prstClr>
                </a:solidFill>
                <a:latin typeface="Meiryo UI" panose="020B0604030504040204" pitchFamily="50" charset="-128"/>
                <a:ea typeface="Meiryo UI" panose="020B0604030504040204" pitchFamily="50" charset="-128"/>
              </a:rPr>
              <a:pPr>
                <a:defRPr/>
              </a:pPr>
              <a:t>8</a:t>
            </a:fld>
            <a:endParaRPr lang="ja-JP" altLang="en-US" sz="1400" dirty="0">
              <a:solidFill>
                <a:prstClr val="black">
                  <a:tint val="75000"/>
                </a:prstClr>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C6C9AEB4-6699-607C-780C-4D06EFAC5809}"/>
              </a:ext>
            </a:extLst>
          </p:cNvPr>
          <p:cNvSpPr/>
          <p:nvPr/>
        </p:nvSpPr>
        <p:spPr>
          <a:xfrm>
            <a:off x="1518021" y="838991"/>
            <a:ext cx="9144000" cy="45719"/>
          </a:xfrm>
          <a:prstGeom prst="rect">
            <a:avLst/>
          </a:prstGeom>
          <a:solidFill>
            <a:srgbClr val="0000FF"/>
          </a:solidFill>
          <a:ln w="9525" cap="flat" cmpd="sng" algn="ctr">
            <a:solidFill>
              <a:srgbClr val="0000FF"/>
            </a:solidFill>
            <a:prstDash val="solid"/>
          </a:ln>
          <a:effectLst>
            <a:outerShdw blurRad="40000" dist="20000" dir="5400000" rotWithShape="0">
              <a:srgbClr val="000000">
                <a:alpha val="38000"/>
              </a:srgbClr>
            </a:outerShdw>
          </a:effectLst>
        </p:spPr>
        <p:txBody>
          <a:bodyPr rtlCol="0" anchor="ctr"/>
          <a:lstStyle/>
          <a:p>
            <a:pPr algn="ctr" defTabSz="914400">
              <a:defRPr/>
            </a:pPr>
            <a:endParaRPr lang="ja-JP" altLang="en-US" sz="2031" b="1" kern="0"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タイトル 5">
            <a:extLst>
              <a:ext uri="{FF2B5EF4-FFF2-40B4-BE49-F238E27FC236}">
                <a16:creationId xmlns:a16="http://schemas.microsoft.com/office/drawing/2014/main" id="{B08684B5-5C91-21BB-DC92-E1E77060E8EA}"/>
              </a:ext>
            </a:extLst>
          </p:cNvPr>
          <p:cNvSpPr txBox="1">
            <a:spLocks/>
          </p:cNvSpPr>
          <p:nvPr/>
        </p:nvSpPr>
        <p:spPr bwMode="auto">
          <a:xfrm>
            <a:off x="1518022" y="216174"/>
            <a:ext cx="8811493"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585" b="1"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062">
                <a:solidFill>
                  <a:schemeClr val="tx1"/>
                </a:solidFill>
                <a:latin typeface="Calibri" pitchFamily="34" charset="0"/>
                <a:ea typeface="ＭＳ Ｐゴシック" pitchFamily="50" charset="-128"/>
              </a:defRPr>
            </a:lvl5pPr>
            <a:lvl6pPr marL="422041" algn="ctr" rtl="0" fontAlgn="base">
              <a:spcBef>
                <a:spcPct val="0"/>
              </a:spcBef>
              <a:spcAft>
                <a:spcPct val="0"/>
              </a:spcAft>
              <a:defRPr kumimoji="1" sz="4062">
                <a:solidFill>
                  <a:schemeClr val="tx1"/>
                </a:solidFill>
                <a:latin typeface="Calibri" pitchFamily="34" charset="0"/>
                <a:ea typeface="ＭＳ Ｐゴシック" pitchFamily="50" charset="-128"/>
              </a:defRPr>
            </a:lvl6pPr>
            <a:lvl7pPr marL="844083" algn="ctr" rtl="0" fontAlgn="base">
              <a:spcBef>
                <a:spcPct val="0"/>
              </a:spcBef>
              <a:spcAft>
                <a:spcPct val="0"/>
              </a:spcAft>
              <a:defRPr kumimoji="1" sz="4062">
                <a:solidFill>
                  <a:schemeClr val="tx1"/>
                </a:solidFill>
                <a:latin typeface="Calibri" pitchFamily="34" charset="0"/>
                <a:ea typeface="ＭＳ Ｐゴシック" pitchFamily="50" charset="-128"/>
              </a:defRPr>
            </a:lvl7pPr>
            <a:lvl8pPr marL="1266124" algn="ctr" rtl="0" fontAlgn="base">
              <a:spcBef>
                <a:spcPct val="0"/>
              </a:spcBef>
              <a:spcAft>
                <a:spcPct val="0"/>
              </a:spcAft>
              <a:defRPr kumimoji="1" sz="4062">
                <a:solidFill>
                  <a:schemeClr val="tx1"/>
                </a:solidFill>
                <a:latin typeface="Calibri" pitchFamily="34" charset="0"/>
                <a:ea typeface="ＭＳ Ｐゴシック" pitchFamily="50" charset="-128"/>
              </a:defRPr>
            </a:lvl8pPr>
            <a:lvl9pPr marL="1688165" algn="ctr" rtl="0" fontAlgn="base">
              <a:spcBef>
                <a:spcPct val="0"/>
              </a:spcBef>
              <a:spcAft>
                <a:spcPct val="0"/>
              </a:spcAft>
              <a:defRPr kumimoji="1" sz="4062">
                <a:solidFill>
                  <a:schemeClr val="tx1"/>
                </a:solidFill>
                <a:latin typeface="Calibri" pitchFamily="34" charset="0"/>
                <a:ea typeface="ＭＳ Ｐゴシック" pitchFamily="50" charset="-128"/>
              </a:defRPr>
            </a:lvl9pPr>
          </a:lstStyle>
          <a:p>
            <a:pPr defTabSz="914400">
              <a:defRPr/>
            </a:pPr>
            <a:r>
              <a:rPr lang="ja-JP" altLang="en-US" sz="2800" kern="100" dirty="0">
                <a:solidFill>
                  <a:sysClr val="windowText" lastClr="000000"/>
                </a:solidFill>
                <a:cs typeface="Times New Roman" panose="02020603050405020304" pitchFamily="18" charset="0"/>
              </a:rPr>
              <a:t>５　</a:t>
            </a:r>
            <a:r>
              <a:rPr lang="ja-JP" altLang="en-US" sz="2800" kern="100" dirty="0">
                <a:cs typeface="Times New Roman" panose="02020603050405020304" pitchFamily="18" charset="0"/>
              </a:rPr>
              <a:t>個人情報漏えいが起こった場合の対応 </a:t>
            </a:r>
            <a:r>
              <a:rPr lang="ja-JP" altLang="en-US" sz="3200" kern="100" dirty="0">
                <a:cs typeface="Times New Roman" panose="02020603050405020304" pitchFamily="18" charset="0"/>
              </a:rPr>
              <a:t>②</a:t>
            </a:r>
            <a:endParaRPr lang="ja-JP" altLang="en-US" sz="2800" dirty="0">
              <a:solidFill>
                <a:sysClr val="windowText" lastClr="000000"/>
              </a:solidFill>
            </a:endParaRPr>
          </a:p>
        </p:txBody>
      </p:sp>
      <p:sp>
        <p:nvSpPr>
          <p:cNvPr id="9" name="角丸四角形 8"/>
          <p:cNvSpPr/>
          <p:nvPr/>
        </p:nvSpPr>
        <p:spPr>
          <a:xfrm>
            <a:off x="1713411" y="1248264"/>
            <a:ext cx="8960568" cy="2362301"/>
          </a:xfrm>
          <a:prstGeom prst="roundRect">
            <a:avLst>
              <a:gd name="adj" fmla="val 5290"/>
            </a:avLst>
          </a:prstGeom>
        </p:spPr>
        <p:style>
          <a:lnRef idx="2">
            <a:schemeClr val="accent2"/>
          </a:lnRef>
          <a:fillRef idx="1">
            <a:schemeClr val="lt1"/>
          </a:fillRef>
          <a:effectRef idx="0">
            <a:schemeClr val="accent2"/>
          </a:effectRef>
          <a:fontRef idx="minor">
            <a:schemeClr val="dk1"/>
          </a:fontRef>
        </p:style>
        <p:txBody>
          <a:bodyPr rtlCol="0" anchor="b"/>
          <a:lstStyle/>
          <a:p>
            <a:pPr marL="285750" indent="-285750" defTabSz="914400" fontAlgn="base">
              <a:spcBef>
                <a:spcPct val="0"/>
              </a:spcBef>
              <a:spcAft>
                <a:spcPts val="600"/>
              </a:spcAft>
              <a:buFont typeface="Wingdings" panose="05000000000000000000" pitchFamily="2" charset="2"/>
              <a:buChar char="l"/>
              <a:defRPr/>
            </a:pPr>
            <a:endParaRPr kumimoji="1" lang="en-US" altLang="ja-JP" dirty="0">
              <a:solidFill>
                <a:prstClr val="black"/>
              </a:solidFill>
              <a:latin typeface="Meiryo UI" panose="020B0604030504040204" pitchFamily="50" charset="-128"/>
              <a:ea typeface="Meiryo UI" panose="020B0604030504040204" pitchFamily="50" charset="-128"/>
            </a:endParaRPr>
          </a:p>
        </p:txBody>
      </p:sp>
      <p:sp>
        <p:nvSpPr>
          <p:cNvPr id="11" name="角丸四角形 10"/>
          <p:cNvSpPr/>
          <p:nvPr/>
        </p:nvSpPr>
        <p:spPr>
          <a:xfrm>
            <a:off x="1518021" y="1050263"/>
            <a:ext cx="6553317" cy="3960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400" fontAlgn="base">
              <a:spcBef>
                <a:spcPct val="0"/>
              </a:spcBef>
              <a:spcAft>
                <a:spcPct val="0"/>
              </a:spcAft>
              <a:defRPr/>
            </a:pPr>
            <a:r>
              <a:rPr kumimoji="1" lang="ja-JP" altLang="en-US" sz="2000" b="1" dirty="0">
                <a:solidFill>
                  <a:prstClr val="white"/>
                </a:solidFill>
                <a:latin typeface="Meiryo UI" panose="020B0604030504040204" pitchFamily="50" charset="-128"/>
                <a:ea typeface="Meiryo UI" panose="020B0604030504040204" pitchFamily="50" charset="-128"/>
              </a:rPr>
              <a:t>個人情報保護委員会への報告（発覚日から</a:t>
            </a:r>
            <a:r>
              <a:rPr kumimoji="1" lang="en-US" altLang="ja-JP" sz="2000" b="1" dirty="0">
                <a:solidFill>
                  <a:prstClr val="white"/>
                </a:solidFill>
                <a:latin typeface="Meiryo UI" panose="020B0604030504040204" pitchFamily="50" charset="-128"/>
                <a:ea typeface="Meiryo UI" panose="020B0604030504040204" pitchFamily="50" charset="-128"/>
              </a:rPr>
              <a:t>3</a:t>
            </a:r>
            <a:r>
              <a:rPr kumimoji="1" lang="ja-JP" altLang="en-US" sz="2000" b="1" dirty="0">
                <a:solidFill>
                  <a:prstClr val="white"/>
                </a:solidFill>
                <a:latin typeface="Meiryo UI" panose="020B0604030504040204" pitchFamily="50" charset="-128"/>
                <a:ea typeface="Meiryo UI" panose="020B0604030504040204" pitchFamily="50" charset="-128"/>
              </a:rPr>
              <a:t>～</a:t>
            </a:r>
            <a:r>
              <a:rPr kumimoji="1" lang="en-US" altLang="ja-JP" sz="2000" b="1" dirty="0">
                <a:solidFill>
                  <a:prstClr val="white"/>
                </a:solidFill>
                <a:latin typeface="Meiryo UI" panose="020B0604030504040204" pitchFamily="50" charset="-128"/>
                <a:ea typeface="Meiryo UI" panose="020B0604030504040204" pitchFamily="50" charset="-128"/>
              </a:rPr>
              <a:t>5</a:t>
            </a:r>
            <a:r>
              <a:rPr kumimoji="1" lang="ja-JP" altLang="en-US" sz="2000" b="1" dirty="0">
                <a:solidFill>
                  <a:prstClr val="white"/>
                </a:solidFill>
                <a:latin typeface="Meiryo UI" panose="020B0604030504040204" pitchFamily="50" charset="-128"/>
                <a:ea typeface="Meiryo UI" panose="020B0604030504040204" pitchFamily="50" charset="-128"/>
              </a:rPr>
              <a:t>日以内）</a:t>
            </a:r>
          </a:p>
        </p:txBody>
      </p:sp>
      <p:sp>
        <p:nvSpPr>
          <p:cNvPr id="3" name="正方形/長方形 2"/>
          <p:cNvSpPr/>
          <p:nvPr/>
        </p:nvSpPr>
        <p:spPr>
          <a:xfrm>
            <a:off x="1799255" y="1471518"/>
            <a:ext cx="8946705" cy="2139047"/>
          </a:xfrm>
          <a:prstGeom prst="rect">
            <a:avLst/>
          </a:prstGeom>
        </p:spPr>
        <p:txBody>
          <a:bodyPr wrap="square">
            <a:spAutoFit/>
          </a:bodyPr>
          <a:lstStyle/>
          <a:p>
            <a:pPr marL="285750" indent="-285750" defTabSz="914400" fontAlgn="base">
              <a:spcBef>
                <a:spcPct val="0"/>
              </a:spcBef>
              <a:spcAft>
                <a:spcPts val="600"/>
              </a:spcAft>
              <a:buFont typeface="Wingdings" panose="05000000000000000000" pitchFamily="2" charset="2"/>
              <a:buChar char="Ø"/>
              <a:defRPr/>
            </a:pPr>
            <a:r>
              <a:rPr kumimoji="1" lang="ja-JP" altLang="en-US" u="sng" dirty="0">
                <a:solidFill>
                  <a:prstClr val="black"/>
                </a:solidFill>
                <a:latin typeface="Meiryo UI" panose="020B0604030504040204" pitchFamily="50" charset="-128"/>
                <a:ea typeface="Meiryo UI" panose="020B0604030504040204" pitchFamily="50" charset="-128"/>
              </a:rPr>
              <a:t>次の場合には、個人情報保護委員委員会に報告しなければならない</a:t>
            </a:r>
            <a:r>
              <a:rPr kumimoji="1" lang="ja-JP" altLang="en-US" dirty="0">
                <a:solidFill>
                  <a:prstClr val="black"/>
                </a:solidFill>
                <a:latin typeface="Meiryo UI" panose="020B0604030504040204" pitchFamily="50" charset="-128"/>
                <a:ea typeface="Meiryo UI" panose="020B0604030504040204" pitchFamily="50" charset="-128"/>
              </a:rPr>
              <a:t>。</a:t>
            </a:r>
          </a:p>
          <a:p>
            <a:pPr defTabSz="914400" fontAlgn="base">
              <a:spcBef>
                <a:spcPct val="0"/>
              </a:spcBef>
              <a:spcAft>
                <a:spcPts val="600"/>
              </a:spcAft>
              <a:defRPr/>
            </a:pPr>
            <a:r>
              <a:rPr kumimoji="1" lang="ja-JP" altLang="en-US" dirty="0">
                <a:solidFill>
                  <a:prstClr val="black"/>
                </a:solidFill>
                <a:latin typeface="Meiryo UI" panose="020B0604030504040204" pitchFamily="50" charset="-128"/>
                <a:ea typeface="Meiryo UI" panose="020B0604030504040204" pitchFamily="50" charset="-128"/>
              </a:rPr>
              <a:t>　　①　</a:t>
            </a:r>
            <a:r>
              <a:rPr kumimoji="1" lang="ja-JP" altLang="en-US" dirty="0">
                <a:solidFill>
                  <a:srgbClr val="FF0000"/>
                </a:solidFill>
                <a:latin typeface="Meiryo UI" panose="020B0604030504040204" pitchFamily="50" charset="-128"/>
                <a:ea typeface="Meiryo UI" panose="020B0604030504040204" pitchFamily="50" charset="-128"/>
              </a:rPr>
              <a:t>要配慮個人情報が含まれる保有個人情報の漏えい等が発生した場合</a:t>
            </a:r>
          </a:p>
          <a:p>
            <a:pPr defTabSz="914400" fontAlgn="base">
              <a:spcBef>
                <a:spcPct val="0"/>
              </a:spcBef>
              <a:spcAft>
                <a:spcPts val="600"/>
              </a:spcAft>
              <a:defRPr/>
            </a:pPr>
            <a:r>
              <a:rPr kumimoji="1" lang="ja-JP" altLang="en-US" dirty="0">
                <a:solidFill>
                  <a:prstClr val="black"/>
                </a:solidFill>
                <a:latin typeface="Meiryo UI" panose="020B0604030504040204" pitchFamily="50" charset="-128"/>
                <a:ea typeface="Meiryo UI" panose="020B0604030504040204" pitchFamily="50" charset="-128"/>
              </a:rPr>
              <a:t>　　②　不正に利用されることで、財産的被害が生じるおそれがある保有個人情報の漏えい等が　　　</a:t>
            </a:r>
            <a:endParaRPr kumimoji="1" lang="en-US" altLang="ja-JP" dirty="0">
              <a:solidFill>
                <a:prstClr val="black"/>
              </a:solidFill>
              <a:latin typeface="Meiryo UI" panose="020B0604030504040204" pitchFamily="50" charset="-128"/>
              <a:ea typeface="Meiryo UI" panose="020B0604030504040204" pitchFamily="50" charset="-128"/>
            </a:endParaRPr>
          </a:p>
          <a:p>
            <a:pPr defTabSz="914400" fontAlgn="base">
              <a:spcBef>
                <a:spcPct val="0"/>
              </a:spcBef>
              <a:spcAft>
                <a:spcPts val="600"/>
              </a:spcAft>
              <a:defRPr/>
            </a:pPr>
            <a:r>
              <a:rPr kumimoji="1" lang="ja-JP" altLang="en-US" dirty="0">
                <a:solidFill>
                  <a:prstClr val="black"/>
                </a:solidFill>
                <a:latin typeface="Meiryo UI" panose="020B0604030504040204" pitchFamily="50" charset="-128"/>
                <a:ea typeface="Meiryo UI" panose="020B0604030504040204" pitchFamily="50" charset="-128"/>
              </a:rPr>
              <a:t>　　　　 発生した場合　　　　　</a:t>
            </a:r>
          </a:p>
          <a:p>
            <a:pPr defTabSz="914400" fontAlgn="base">
              <a:spcBef>
                <a:spcPct val="0"/>
              </a:spcBef>
              <a:spcAft>
                <a:spcPts val="600"/>
              </a:spcAft>
              <a:defRPr/>
            </a:pPr>
            <a:r>
              <a:rPr kumimoji="1" lang="ja-JP" altLang="en-US" dirty="0">
                <a:solidFill>
                  <a:prstClr val="black"/>
                </a:solidFill>
                <a:latin typeface="Meiryo UI" panose="020B0604030504040204" pitchFamily="50" charset="-128"/>
                <a:ea typeface="Meiryo UI" panose="020B0604030504040204" pitchFamily="50" charset="-128"/>
              </a:rPr>
              <a:t>　　③　不正の目的をもって行われたおそれがある保有個人情報の漏えい等が発生した場合</a:t>
            </a:r>
          </a:p>
          <a:p>
            <a:pPr defTabSz="914400" fontAlgn="base">
              <a:spcBef>
                <a:spcPct val="0"/>
              </a:spcBef>
              <a:spcAft>
                <a:spcPts val="600"/>
              </a:spcAft>
              <a:defRPr/>
            </a:pPr>
            <a:r>
              <a:rPr kumimoji="1" lang="ja-JP" altLang="en-US" dirty="0">
                <a:solidFill>
                  <a:prstClr val="black"/>
                </a:solidFill>
                <a:latin typeface="Meiryo UI" panose="020B0604030504040204" pitchFamily="50" charset="-128"/>
                <a:ea typeface="Meiryo UI" panose="020B0604030504040204" pitchFamily="50" charset="-128"/>
              </a:rPr>
              <a:t>　　④　保有個人情報に係る本人の数が</a:t>
            </a:r>
            <a:r>
              <a:rPr kumimoji="1" lang="en-US" altLang="ja-JP" dirty="0">
                <a:solidFill>
                  <a:prstClr val="black"/>
                </a:solidFill>
                <a:latin typeface="Meiryo UI" panose="020B0604030504040204" pitchFamily="50" charset="-128"/>
                <a:ea typeface="Meiryo UI" panose="020B0604030504040204" pitchFamily="50" charset="-128"/>
              </a:rPr>
              <a:t>100</a:t>
            </a:r>
            <a:r>
              <a:rPr kumimoji="1" lang="ja-JP" altLang="en-US" dirty="0">
                <a:solidFill>
                  <a:prstClr val="black"/>
                </a:solidFill>
                <a:latin typeface="Meiryo UI" panose="020B0604030504040204" pitchFamily="50" charset="-128"/>
                <a:ea typeface="Meiryo UI" panose="020B0604030504040204" pitchFamily="50" charset="-128"/>
              </a:rPr>
              <a:t>人を超える漏えい等が発生した場合</a:t>
            </a:r>
          </a:p>
        </p:txBody>
      </p:sp>
      <p:sp>
        <p:nvSpPr>
          <p:cNvPr id="8" name="角丸四角形 7"/>
          <p:cNvSpPr/>
          <p:nvPr/>
        </p:nvSpPr>
        <p:spPr>
          <a:xfrm>
            <a:off x="1713411" y="5164858"/>
            <a:ext cx="8655264" cy="523220"/>
          </a:xfrm>
          <a:prstGeom prst="roundRect">
            <a:avLst>
              <a:gd name="adj" fmla="val 9073"/>
            </a:avLst>
          </a:prstGeom>
        </p:spPr>
        <p:style>
          <a:lnRef idx="2">
            <a:schemeClr val="accent2"/>
          </a:lnRef>
          <a:fillRef idx="1">
            <a:schemeClr val="lt1"/>
          </a:fillRef>
          <a:effectRef idx="0">
            <a:schemeClr val="accent2"/>
          </a:effectRef>
          <a:fontRef idx="minor">
            <a:schemeClr val="dk1"/>
          </a:fontRef>
        </p:style>
        <p:txBody>
          <a:bodyPr rtlCol="0" anchor="b"/>
          <a:lstStyle/>
          <a:p>
            <a:pPr defTabSz="914400" fontAlgn="base">
              <a:lnSpc>
                <a:spcPts val="400"/>
              </a:lnSpc>
              <a:spcBef>
                <a:spcPct val="0"/>
              </a:spcBef>
              <a:defRPr/>
            </a:pPr>
            <a:endParaRPr kumimoji="1" lang="en-US" altLang="ja-JP" dirty="0">
              <a:solidFill>
                <a:prstClr val="black"/>
              </a:solidFill>
              <a:latin typeface="Meiryo UI" panose="020B0604030504040204" pitchFamily="50" charset="-128"/>
              <a:ea typeface="Meiryo UI" panose="020B0604030504040204" pitchFamily="50" charset="-128"/>
            </a:endParaRPr>
          </a:p>
        </p:txBody>
      </p:sp>
      <p:sp>
        <p:nvSpPr>
          <p:cNvPr id="6" name="角丸四角形 11"/>
          <p:cNvSpPr/>
          <p:nvPr/>
        </p:nvSpPr>
        <p:spPr>
          <a:xfrm>
            <a:off x="1518020" y="4811509"/>
            <a:ext cx="3090092" cy="3960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400" fontAlgn="base">
              <a:spcBef>
                <a:spcPct val="0"/>
              </a:spcBef>
              <a:spcAft>
                <a:spcPct val="0"/>
              </a:spcAft>
              <a:defRPr/>
            </a:pPr>
            <a:r>
              <a:rPr kumimoji="1" lang="ja-JP" altLang="en-US" sz="2000" b="1" dirty="0">
                <a:solidFill>
                  <a:prstClr val="white"/>
                </a:solidFill>
                <a:latin typeface="Meiryo UI" panose="020B0604030504040204" pitchFamily="50" charset="-128"/>
                <a:ea typeface="Meiryo UI" panose="020B0604030504040204" pitchFamily="50" charset="-128"/>
              </a:rPr>
              <a:t>再発防止策の検討・実施</a:t>
            </a:r>
          </a:p>
        </p:txBody>
      </p:sp>
      <p:sp>
        <p:nvSpPr>
          <p:cNvPr id="12" name="正方形/長方形 11">
            <a:extLst>
              <a:ext uri="{FF2B5EF4-FFF2-40B4-BE49-F238E27FC236}">
                <a16:creationId xmlns:a16="http://schemas.microsoft.com/office/drawing/2014/main" id="{AAC9E840-0D06-6E4B-A640-CF226E1F07B1}"/>
              </a:ext>
            </a:extLst>
          </p:cNvPr>
          <p:cNvSpPr/>
          <p:nvPr/>
        </p:nvSpPr>
        <p:spPr>
          <a:xfrm>
            <a:off x="1863247" y="3658440"/>
            <a:ext cx="8660897" cy="707886"/>
          </a:xfrm>
          <a:prstGeom prst="rect">
            <a:avLst/>
          </a:prstGeom>
        </p:spPr>
        <p:txBody>
          <a:bodyPr wrap="square">
            <a:spAutoFit/>
          </a:bodyPr>
          <a:lstStyle/>
          <a:p>
            <a:pPr marL="285750" indent="-285750" defTabSz="914400" fontAlgn="base">
              <a:spcBef>
                <a:spcPct val="0"/>
              </a:spcBef>
              <a:spcAft>
                <a:spcPts val="600"/>
              </a:spcAft>
              <a:buFont typeface="Wingdings" panose="05000000000000000000" pitchFamily="2" charset="2"/>
              <a:buChar char="Ø"/>
              <a:defRPr/>
            </a:pPr>
            <a:r>
              <a:rPr kumimoji="1" lang="ja-JP" altLang="en-US" sz="2000" dirty="0">
                <a:solidFill>
                  <a:prstClr val="black"/>
                </a:solidFill>
                <a:latin typeface="Meiryo UI" panose="020B0604030504040204" pitchFamily="50" charset="-128"/>
                <a:ea typeface="Meiryo UI" panose="020B0604030504040204" pitchFamily="50" charset="-128"/>
              </a:rPr>
              <a:t>本人への通知が難しい場合、広く一般に情報が漏えいするなど影響が大きい場合などには、マスメディアやホームページなどで公表する</a:t>
            </a:r>
          </a:p>
        </p:txBody>
      </p:sp>
      <p:sp>
        <p:nvSpPr>
          <p:cNvPr id="13" name="正方形/長方形 12">
            <a:extLst>
              <a:ext uri="{FF2B5EF4-FFF2-40B4-BE49-F238E27FC236}">
                <a16:creationId xmlns:a16="http://schemas.microsoft.com/office/drawing/2014/main" id="{BE9828AE-D5D6-0168-AEF3-927D0386FAF6}"/>
              </a:ext>
            </a:extLst>
          </p:cNvPr>
          <p:cNvSpPr/>
          <p:nvPr/>
        </p:nvSpPr>
        <p:spPr>
          <a:xfrm>
            <a:off x="1484928" y="5238717"/>
            <a:ext cx="8877678" cy="400110"/>
          </a:xfrm>
          <a:prstGeom prst="rect">
            <a:avLst/>
          </a:prstGeom>
        </p:spPr>
        <p:txBody>
          <a:bodyPr wrap="square">
            <a:spAutoFit/>
          </a:bodyPr>
          <a:lstStyle/>
          <a:p>
            <a:pPr marL="742950" lvl="1" indent="-285750" defTabSz="914400" fontAlgn="base">
              <a:spcBef>
                <a:spcPct val="0"/>
              </a:spcBef>
              <a:spcAft>
                <a:spcPts val="600"/>
              </a:spcAft>
              <a:buFont typeface="Wingdings" panose="05000000000000000000" pitchFamily="2" charset="2"/>
              <a:buChar char="Ø"/>
              <a:defRPr/>
            </a:pPr>
            <a:r>
              <a:rPr kumimoji="1" lang="ja-JP" altLang="en-US" sz="2000" dirty="0">
                <a:solidFill>
                  <a:prstClr val="black"/>
                </a:solidFill>
                <a:latin typeface="Meiryo UI" panose="020B0604030504040204" pitchFamily="50" charset="-128"/>
                <a:ea typeface="Meiryo UI" panose="020B0604030504040204" pitchFamily="50" charset="-128"/>
              </a:rPr>
              <a:t>市にも改善報告書を提出する</a:t>
            </a:r>
          </a:p>
        </p:txBody>
      </p:sp>
      <p:sp>
        <p:nvSpPr>
          <p:cNvPr id="14" name="矢印: 下 13">
            <a:extLst>
              <a:ext uri="{FF2B5EF4-FFF2-40B4-BE49-F238E27FC236}">
                <a16:creationId xmlns:a16="http://schemas.microsoft.com/office/drawing/2014/main" id="{E6ED78A8-4869-C20C-8C86-385BFFEE50BC}"/>
              </a:ext>
            </a:extLst>
          </p:cNvPr>
          <p:cNvSpPr/>
          <p:nvPr/>
        </p:nvSpPr>
        <p:spPr>
          <a:xfrm>
            <a:off x="5060997" y="4461058"/>
            <a:ext cx="1725541" cy="396001"/>
          </a:xfrm>
          <a:prstGeom prst="downArrow">
            <a:avLst/>
          </a:prstGeom>
          <a:solidFill>
            <a:srgbClr val="CCFF66"/>
          </a:solidFill>
          <a:ln w="3175">
            <a:solidFill>
              <a:schemeClr val="tx1">
                <a:lumMod val="50000"/>
                <a:lumOff val="50000"/>
              </a:schemeClr>
            </a:solidFill>
          </a:ln>
        </p:spPr>
        <p:txBody>
          <a:bodyPr vert="horz" lIns="0" tIns="0" rIns="0" bIns="0" rtlCol="0" anchor="ctr"/>
          <a:lstStyle/>
          <a:p>
            <a:pPr algn="ctr"/>
            <a:endParaRPr kumimoji="1" lang="ja-JP" altLang="en-US" sz="1000" dirty="0">
              <a:latin typeface="+mn-ea"/>
            </a:endParaRPr>
          </a:p>
        </p:txBody>
      </p:sp>
      <p:sp>
        <p:nvSpPr>
          <p:cNvPr id="15" name="正方形/長方形 14">
            <a:extLst>
              <a:ext uri="{FF2B5EF4-FFF2-40B4-BE49-F238E27FC236}">
                <a16:creationId xmlns:a16="http://schemas.microsoft.com/office/drawing/2014/main" id="{4543B118-086B-7E0C-9A98-343D8328DFB0}"/>
              </a:ext>
            </a:extLst>
          </p:cNvPr>
          <p:cNvSpPr/>
          <p:nvPr/>
        </p:nvSpPr>
        <p:spPr>
          <a:xfrm>
            <a:off x="1942158" y="5926791"/>
            <a:ext cx="8660897" cy="523220"/>
          </a:xfrm>
          <a:prstGeom prst="rect">
            <a:avLst/>
          </a:prstGeom>
        </p:spPr>
        <p:txBody>
          <a:bodyPr wrap="square">
            <a:spAutoFit/>
          </a:bodyPr>
          <a:lstStyle/>
          <a:p>
            <a:pPr defTabSz="914400" fontAlgn="base">
              <a:spcBef>
                <a:spcPct val="0"/>
              </a:spcBef>
              <a:spcAft>
                <a:spcPts val="600"/>
              </a:spcAft>
              <a:defRPr/>
            </a:pPr>
            <a:r>
              <a:rPr kumimoji="1" lang="ja-JP" altLang="en-US" sz="2800" u="sng" dirty="0">
                <a:solidFill>
                  <a:srgbClr val="FF0000"/>
                </a:solidFill>
                <a:latin typeface="Meiryo UI" panose="020B0604030504040204" pitchFamily="50" charset="-128"/>
                <a:ea typeface="Meiryo UI" panose="020B0604030504040204" pitchFamily="50" charset="-128"/>
              </a:rPr>
              <a:t>◎　本人の権利・利益を守ることを最優先に行動すること</a:t>
            </a:r>
          </a:p>
        </p:txBody>
      </p:sp>
    </p:spTree>
    <p:extLst>
      <p:ext uri="{BB962C8B-B14F-4D97-AF65-F5344CB8AC3E}">
        <p14:creationId xmlns:p14="http://schemas.microsoft.com/office/powerpoint/2010/main" val="3858398522"/>
      </p:ext>
    </p:extLst>
  </p:cSld>
  <p:clrMapOvr>
    <a:masterClrMapping/>
  </p:clrMapOvr>
</p:sld>
</file>

<file path=ppt/theme/theme1.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CCFF66"/>
        </a:solidFill>
        <a:ln w="3175">
          <a:solidFill>
            <a:schemeClr val="tx1">
              <a:lumMod val="50000"/>
              <a:lumOff val="50000"/>
            </a:schemeClr>
          </a:solidFill>
        </a:ln>
      </a:spPr>
      <a:bodyPr vert="horz" lIns="0" tIns="0" rIns="0" bIns="0" anchor="ctr"/>
      <a:lstStyle>
        <a:defPPr algn="ctr">
          <a:defRPr sz="1000" dirty="0">
            <a:latin typeface="+mn-ea"/>
            <a:ea typeface="+mn-ea"/>
          </a:defRPr>
        </a:defPPr>
      </a:lstStyle>
    </a:spDef>
  </a:objectDefaults>
  <a:extraClrSchemeLst/>
</a:theme>
</file>

<file path=ppt/theme/theme2.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10011</TotalTime>
  <Words>1361</Words>
  <Application>Microsoft Office PowerPoint</Application>
  <PresentationFormat>ワイド画面</PresentationFormat>
  <Paragraphs>137</Paragraphs>
  <Slides>9</Slides>
  <Notes>8</Notes>
  <HiddenSlides>0</HiddenSlides>
  <MMClips>0</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9</vt:i4>
      </vt:variant>
    </vt:vector>
  </HeadingPairs>
  <TitlesOfParts>
    <vt:vector size="19" baseType="lpstr">
      <vt:lpstr>Meiryo UI</vt:lpstr>
      <vt:lpstr>メイリオ</vt:lpstr>
      <vt:lpstr>游ゴシック</vt:lpstr>
      <vt:lpstr>Arial</vt:lpstr>
      <vt:lpstr>Calibri</vt:lpstr>
      <vt:lpstr>Calibri Light</vt:lpstr>
      <vt:lpstr>Times New Roman</vt:lpstr>
      <vt:lpstr>Wingdings</vt:lpstr>
      <vt:lpstr>1_Office テーマ</vt:lpstr>
      <vt:lpstr>Office テーマ</vt:lpstr>
      <vt:lpstr>障害福祉サービス事業所における 個人情報の取り扱いについて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内閣府</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佐藤 雄紀（情報保護委・事務局）</dc:creator>
  <cp:lastModifiedBy>濱口　勇規</cp:lastModifiedBy>
  <cp:revision>611</cp:revision>
  <cp:lastPrinted>2025-12-10T07:40:55Z</cp:lastPrinted>
  <dcterms:created xsi:type="dcterms:W3CDTF">2022-07-05T11:11:25Z</dcterms:created>
  <dcterms:modified xsi:type="dcterms:W3CDTF">2026-05-17T23:38:55Z</dcterms:modified>
</cp:coreProperties>
</file>