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 id="2147483756" r:id="rId3"/>
  </p:sldMasterIdLst>
  <p:notesMasterIdLst>
    <p:notesMasterId r:id="rId6"/>
  </p:notesMasterIdLst>
  <p:handoutMasterIdLst>
    <p:handoutMasterId r:id="rId7"/>
  </p:handoutMasterIdLst>
  <p:sldIdLst>
    <p:sldId id="258" r:id="rId4"/>
    <p:sldId id="259" r:id="rId5"/>
  </p:sldIdLst>
  <p:sldSz cx="6858000" cy="9906000" type="A4"/>
  <p:notesSz cx="673576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SNE00301" initials="L" lastIdx="1" clrIdx="0">
    <p:extLst>
      <p:ext uri="{19B8F6BF-5375-455C-9EA6-DF929625EA0E}">
        <p15:presenceInfo xmlns:p15="http://schemas.microsoft.com/office/powerpoint/2012/main" userId="LSNE00301"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260" y="-3090"/>
      </p:cViewPr>
      <p:guideLst/>
    </p:cSldViewPr>
  </p:slideViewPr>
  <p:notesTextViewPr>
    <p:cViewPr>
      <p:scale>
        <a:sx n="1" d="1"/>
        <a:sy n="1" d="1"/>
      </p:scale>
      <p:origin x="0" y="0"/>
    </p:cViewPr>
  </p:notesTextViewPr>
  <p:notesViewPr>
    <p:cSldViewPr snapToGrid="0">
      <p:cViewPr varScale="1">
        <p:scale>
          <a:sx n="55" d="100"/>
          <a:sy n="55" d="100"/>
        </p:scale>
        <p:origin x="288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70B9672-2A37-4600-92C1-FCBDB420AD5C}"/>
              </a:ext>
            </a:extLst>
          </p:cNvPr>
          <p:cNvSpPr>
            <a:spLocks noGrp="1"/>
          </p:cNvSpPr>
          <p:nvPr>
            <p:ph type="hdr" sz="quarter"/>
          </p:nvPr>
        </p:nvSpPr>
        <p:spPr>
          <a:xfrm>
            <a:off x="0" y="0"/>
            <a:ext cx="2918831" cy="49534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C4C345F9-014A-44B7-B224-066833F6129B}"/>
              </a:ext>
            </a:extLst>
          </p:cNvPr>
          <p:cNvSpPr>
            <a:spLocks noGrp="1"/>
          </p:cNvSpPr>
          <p:nvPr>
            <p:ph type="dt" sz="quarter" idx="1"/>
          </p:nvPr>
        </p:nvSpPr>
        <p:spPr>
          <a:xfrm>
            <a:off x="3815373" y="0"/>
            <a:ext cx="2918831" cy="495348"/>
          </a:xfrm>
          <a:prstGeom prst="rect">
            <a:avLst/>
          </a:prstGeom>
        </p:spPr>
        <p:txBody>
          <a:bodyPr vert="horz" lIns="91440" tIns="45720" rIns="91440" bIns="45720" rtlCol="0"/>
          <a:lstStyle>
            <a:lvl1pPr algn="r">
              <a:defRPr sz="1200"/>
            </a:lvl1pPr>
          </a:lstStyle>
          <a:p>
            <a:fld id="{879E5A55-405D-4745-B2A5-660ED090FFB9}" type="datetimeFigureOut">
              <a:rPr kumimoji="1" lang="ja-JP" altLang="en-US" smtClean="0"/>
              <a:t>2021/12/16</a:t>
            </a:fld>
            <a:endParaRPr kumimoji="1" lang="ja-JP" altLang="en-US"/>
          </a:p>
        </p:txBody>
      </p:sp>
      <p:sp>
        <p:nvSpPr>
          <p:cNvPr id="4" name="フッター プレースホルダー 3">
            <a:extLst>
              <a:ext uri="{FF2B5EF4-FFF2-40B4-BE49-F238E27FC236}">
                <a16:creationId xmlns:a16="http://schemas.microsoft.com/office/drawing/2014/main" id="{43812A11-CD13-40CC-9483-A98FA525A387}"/>
              </a:ext>
            </a:extLst>
          </p:cNvPr>
          <p:cNvSpPr>
            <a:spLocks noGrp="1"/>
          </p:cNvSpPr>
          <p:nvPr>
            <p:ph type="ftr" sz="quarter" idx="2"/>
          </p:nvPr>
        </p:nvSpPr>
        <p:spPr>
          <a:xfrm>
            <a:off x="0" y="9377317"/>
            <a:ext cx="2918831" cy="49534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9384E1CF-00C7-4071-8A16-C99975816242}"/>
              </a:ext>
            </a:extLst>
          </p:cNvPr>
          <p:cNvSpPr>
            <a:spLocks noGrp="1"/>
          </p:cNvSpPr>
          <p:nvPr>
            <p:ph type="sldNum" sz="quarter" idx="3"/>
          </p:nvPr>
        </p:nvSpPr>
        <p:spPr>
          <a:xfrm>
            <a:off x="3815373" y="9377317"/>
            <a:ext cx="2918831" cy="495347"/>
          </a:xfrm>
          <a:prstGeom prst="rect">
            <a:avLst/>
          </a:prstGeom>
        </p:spPr>
        <p:txBody>
          <a:bodyPr vert="horz" lIns="91440" tIns="45720" rIns="91440" bIns="45720" rtlCol="0" anchor="b"/>
          <a:lstStyle>
            <a:lvl1pPr algn="r">
              <a:defRPr sz="1200"/>
            </a:lvl1pPr>
          </a:lstStyle>
          <a:p>
            <a:fld id="{479A4EC8-2E48-4746-8CB6-AB9982FD2A27}" type="slidenum">
              <a:rPr kumimoji="1" lang="ja-JP" altLang="en-US" smtClean="0"/>
              <a:t>‹#›</a:t>
            </a:fld>
            <a:endParaRPr kumimoji="1" lang="ja-JP" altLang="en-US"/>
          </a:p>
        </p:txBody>
      </p:sp>
    </p:spTree>
    <p:extLst>
      <p:ext uri="{BB962C8B-B14F-4D97-AF65-F5344CB8AC3E}">
        <p14:creationId xmlns:p14="http://schemas.microsoft.com/office/powerpoint/2010/main" val="7906447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FEECBB3A-9DA6-4DB2-921C-AD6B88DBD1D0}" type="datetimeFigureOut">
              <a:rPr kumimoji="1" lang="ja-JP" altLang="en-US" smtClean="0"/>
              <a:t>2021/12/16</a:t>
            </a:fld>
            <a:endParaRPr kumimoji="1" lang="ja-JP" altLang="en-US"/>
          </a:p>
        </p:txBody>
      </p:sp>
      <p:sp>
        <p:nvSpPr>
          <p:cNvPr id="4" name="スライド イメージ プレースホルダー 3"/>
          <p:cNvSpPr>
            <a:spLocks noGrp="1" noRot="1" noChangeAspect="1"/>
          </p:cNvSpPr>
          <p:nvPr>
            <p:ph type="sldImg" idx="2"/>
          </p:nvPr>
        </p:nvSpPr>
        <p:spPr>
          <a:xfrm>
            <a:off x="2214563" y="1233488"/>
            <a:ext cx="2306637" cy="33321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51388"/>
            <a:ext cx="5389563" cy="38877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736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7363"/>
            <a:ext cx="2919412" cy="495300"/>
          </a:xfrm>
          <a:prstGeom prst="rect">
            <a:avLst/>
          </a:prstGeom>
        </p:spPr>
        <p:txBody>
          <a:bodyPr vert="horz" lIns="91440" tIns="45720" rIns="91440" bIns="45720" rtlCol="0" anchor="b"/>
          <a:lstStyle>
            <a:lvl1pPr algn="r">
              <a:defRPr sz="1200"/>
            </a:lvl1pPr>
          </a:lstStyle>
          <a:p>
            <a:fld id="{3C3EB4B1-DA7A-4347-8652-89F9E0ACDCC4}" type="slidenum">
              <a:rPr kumimoji="1" lang="ja-JP" altLang="en-US" smtClean="0"/>
              <a:t>‹#›</a:t>
            </a:fld>
            <a:endParaRPr kumimoji="1" lang="ja-JP" altLang="en-US"/>
          </a:p>
        </p:txBody>
      </p:sp>
    </p:spTree>
    <p:extLst>
      <p:ext uri="{BB962C8B-B14F-4D97-AF65-F5344CB8AC3E}">
        <p14:creationId xmlns:p14="http://schemas.microsoft.com/office/powerpoint/2010/main" val="18198515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864D7D-26BE-42D7-9DCA-84538756035A}"/>
              </a:ext>
            </a:extLst>
          </p:cNvPr>
          <p:cNvSpPr>
            <a:spLocks noGrp="1"/>
          </p:cNvSpPr>
          <p:nvPr>
            <p:ph type="ctrTitle"/>
          </p:nvPr>
        </p:nvSpPr>
        <p:spPr>
          <a:xfrm>
            <a:off x="857250" y="1621191"/>
            <a:ext cx="5143500" cy="3448756"/>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351AD04-A3DA-4165-A350-4CA40D1C6721}"/>
              </a:ext>
            </a:extLst>
          </p:cNvPr>
          <p:cNvSpPr>
            <a:spLocks noGrp="1"/>
          </p:cNvSpPr>
          <p:nvPr>
            <p:ph type="subTitle" idx="1"/>
          </p:nvPr>
        </p:nvSpPr>
        <p:spPr>
          <a:xfrm>
            <a:off x="857250" y="5202944"/>
            <a:ext cx="5143500" cy="2391657"/>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F1DF99C-5FDA-4712-A92A-ED70C91DAFBF}"/>
              </a:ext>
            </a:extLst>
          </p:cNvPr>
          <p:cNvSpPr>
            <a:spLocks noGrp="1"/>
          </p:cNvSpPr>
          <p:nvPr>
            <p:ph type="dt" sz="half" idx="10"/>
          </p:nvPr>
        </p:nvSpPr>
        <p:spPr/>
        <p:txBody>
          <a:bodyPr/>
          <a:lstStyle/>
          <a:p>
            <a:fld id="{03A8CC1A-FCF4-460C-8A65-EB216A08EB22}" type="datetimeFigureOut">
              <a:rPr kumimoji="1" lang="ja-JP" altLang="en-US" smtClean="0"/>
              <a:t>2021/12/16</a:t>
            </a:fld>
            <a:endParaRPr kumimoji="1" lang="ja-JP" altLang="en-US"/>
          </a:p>
        </p:txBody>
      </p:sp>
      <p:sp>
        <p:nvSpPr>
          <p:cNvPr id="5" name="フッター プレースホルダー 4">
            <a:extLst>
              <a:ext uri="{FF2B5EF4-FFF2-40B4-BE49-F238E27FC236}">
                <a16:creationId xmlns:a16="http://schemas.microsoft.com/office/drawing/2014/main" id="{DAB19EAB-B562-40DB-BAC5-52B3A7A340F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C7BAB71-3CCF-4038-B297-2C5D8FF21EBF}"/>
              </a:ext>
            </a:extLst>
          </p:cNvPr>
          <p:cNvSpPr>
            <a:spLocks noGrp="1"/>
          </p:cNvSpPr>
          <p:nvPr>
            <p:ph type="sldNum" sz="quarter" idx="12"/>
          </p:nvPr>
        </p:nvSpPr>
        <p:spPr/>
        <p:txBody>
          <a:bodyPr/>
          <a:lstStyle/>
          <a:p>
            <a:fld id="{08531F19-19BC-4EEC-9116-C21440482B26}" type="slidenum">
              <a:rPr kumimoji="1" lang="ja-JP" altLang="en-US" smtClean="0"/>
              <a:t>‹#›</a:t>
            </a:fld>
            <a:endParaRPr kumimoji="1" lang="ja-JP" altLang="en-US"/>
          </a:p>
        </p:txBody>
      </p:sp>
    </p:spTree>
    <p:extLst>
      <p:ext uri="{BB962C8B-B14F-4D97-AF65-F5344CB8AC3E}">
        <p14:creationId xmlns:p14="http://schemas.microsoft.com/office/powerpoint/2010/main" val="3380015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A6B814-FD60-4C1F-818E-FE964F5203B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80B2DA7-049C-417D-8C9A-21D90D58C4B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8A15BB1-EB7D-49DD-BCDA-CD37120DE626}"/>
              </a:ext>
            </a:extLst>
          </p:cNvPr>
          <p:cNvSpPr>
            <a:spLocks noGrp="1"/>
          </p:cNvSpPr>
          <p:nvPr>
            <p:ph type="dt" sz="half" idx="10"/>
          </p:nvPr>
        </p:nvSpPr>
        <p:spPr/>
        <p:txBody>
          <a:bodyPr/>
          <a:lstStyle/>
          <a:p>
            <a:fld id="{03A8CC1A-FCF4-460C-8A65-EB216A08EB22}" type="datetimeFigureOut">
              <a:rPr kumimoji="1" lang="ja-JP" altLang="en-US" smtClean="0"/>
              <a:t>2021/12/16</a:t>
            </a:fld>
            <a:endParaRPr kumimoji="1" lang="ja-JP" altLang="en-US"/>
          </a:p>
        </p:txBody>
      </p:sp>
      <p:sp>
        <p:nvSpPr>
          <p:cNvPr id="5" name="フッター プレースホルダー 4">
            <a:extLst>
              <a:ext uri="{FF2B5EF4-FFF2-40B4-BE49-F238E27FC236}">
                <a16:creationId xmlns:a16="http://schemas.microsoft.com/office/drawing/2014/main" id="{03308A46-4DB4-488E-A86A-39249EABBBC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1CFC04D-9C53-4F52-B9E2-80774A2E6EF6}"/>
              </a:ext>
            </a:extLst>
          </p:cNvPr>
          <p:cNvSpPr>
            <a:spLocks noGrp="1"/>
          </p:cNvSpPr>
          <p:nvPr>
            <p:ph type="sldNum" sz="quarter" idx="12"/>
          </p:nvPr>
        </p:nvSpPr>
        <p:spPr/>
        <p:txBody>
          <a:bodyPr/>
          <a:lstStyle/>
          <a:p>
            <a:fld id="{08531F19-19BC-4EEC-9116-C21440482B26}" type="slidenum">
              <a:rPr kumimoji="1" lang="ja-JP" altLang="en-US" smtClean="0"/>
              <a:t>‹#›</a:t>
            </a:fld>
            <a:endParaRPr kumimoji="1" lang="ja-JP" altLang="en-US"/>
          </a:p>
        </p:txBody>
      </p:sp>
    </p:spTree>
    <p:extLst>
      <p:ext uri="{BB962C8B-B14F-4D97-AF65-F5344CB8AC3E}">
        <p14:creationId xmlns:p14="http://schemas.microsoft.com/office/powerpoint/2010/main" val="3940995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95F59F6-6364-4668-BB69-AB67FC93A9F2}"/>
              </a:ext>
            </a:extLst>
          </p:cNvPr>
          <p:cNvSpPr>
            <a:spLocks noGrp="1"/>
          </p:cNvSpPr>
          <p:nvPr>
            <p:ph type="title" orient="vert"/>
          </p:nvPr>
        </p:nvSpPr>
        <p:spPr>
          <a:xfrm>
            <a:off x="4907758" y="527404"/>
            <a:ext cx="1478756" cy="839487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8DC0372-41FB-444A-B6A2-91EEB1441405}"/>
              </a:ext>
            </a:extLst>
          </p:cNvPr>
          <p:cNvSpPr>
            <a:spLocks noGrp="1"/>
          </p:cNvSpPr>
          <p:nvPr>
            <p:ph type="body" orient="vert" idx="1"/>
          </p:nvPr>
        </p:nvSpPr>
        <p:spPr>
          <a:xfrm>
            <a:off x="471490" y="527404"/>
            <a:ext cx="4321969"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ED5CEEA-5A84-434D-968A-9010BB025D49}"/>
              </a:ext>
            </a:extLst>
          </p:cNvPr>
          <p:cNvSpPr>
            <a:spLocks noGrp="1"/>
          </p:cNvSpPr>
          <p:nvPr>
            <p:ph type="dt" sz="half" idx="10"/>
          </p:nvPr>
        </p:nvSpPr>
        <p:spPr/>
        <p:txBody>
          <a:bodyPr/>
          <a:lstStyle/>
          <a:p>
            <a:fld id="{03A8CC1A-FCF4-460C-8A65-EB216A08EB22}" type="datetimeFigureOut">
              <a:rPr kumimoji="1" lang="ja-JP" altLang="en-US" smtClean="0"/>
              <a:t>2021/12/16</a:t>
            </a:fld>
            <a:endParaRPr kumimoji="1" lang="ja-JP" altLang="en-US"/>
          </a:p>
        </p:txBody>
      </p:sp>
      <p:sp>
        <p:nvSpPr>
          <p:cNvPr id="5" name="フッター プレースホルダー 4">
            <a:extLst>
              <a:ext uri="{FF2B5EF4-FFF2-40B4-BE49-F238E27FC236}">
                <a16:creationId xmlns:a16="http://schemas.microsoft.com/office/drawing/2014/main" id="{436CBF37-F594-49AC-BA59-1DFA7B060F0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49E318B-C08D-4DF5-B400-417BBC95B981}"/>
              </a:ext>
            </a:extLst>
          </p:cNvPr>
          <p:cNvSpPr>
            <a:spLocks noGrp="1"/>
          </p:cNvSpPr>
          <p:nvPr>
            <p:ph type="sldNum" sz="quarter" idx="12"/>
          </p:nvPr>
        </p:nvSpPr>
        <p:spPr/>
        <p:txBody>
          <a:bodyPr/>
          <a:lstStyle/>
          <a:p>
            <a:fld id="{08531F19-19BC-4EEC-9116-C21440482B26}" type="slidenum">
              <a:rPr kumimoji="1" lang="ja-JP" altLang="en-US" smtClean="0"/>
              <a:t>‹#›</a:t>
            </a:fld>
            <a:endParaRPr kumimoji="1" lang="ja-JP" altLang="en-US"/>
          </a:p>
        </p:txBody>
      </p:sp>
    </p:spTree>
    <p:extLst>
      <p:ext uri="{BB962C8B-B14F-4D97-AF65-F5344CB8AC3E}">
        <p14:creationId xmlns:p14="http://schemas.microsoft.com/office/powerpoint/2010/main" val="5251729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1CD9A5-938E-4E35-BBF7-E5FF0EDDF28C}"/>
              </a:ext>
            </a:extLst>
          </p:cNvPr>
          <p:cNvSpPr>
            <a:spLocks noGrp="1"/>
          </p:cNvSpPr>
          <p:nvPr>
            <p:ph type="ctrTitle"/>
          </p:nvPr>
        </p:nvSpPr>
        <p:spPr>
          <a:xfrm>
            <a:off x="857250" y="1621191"/>
            <a:ext cx="5143500" cy="3448756"/>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B25F336-4A21-4621-803F-9781ADECB6D0}"/>
              </a:ext>
            </a:extLst>
          </p:cNvPr>
          <p:cNvSpPr>
            <a:spLocks noGrp="1"/>
          </p:cNvSpPr>
          <p:nvPr>
            <p:ph type="subTitle" idx="1"/>
          </p:nvPr>
        </p:nvSpPr>
        <p:spPr>
          <a:xfrm>
            <a:off x="857250" y="5202944"/>
            <a:ext cx="5143500" cy="2391657"/>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18391C1-81A9-4EAF-B133-95BB790D4ACD}"/>
              </a:ext>
            </a:extLst>
          </p:cNvPr>
          <p:cNvSpPr>
            <a:spLocks noGrp="1"/>
          </p:cNvSpPr>
          <p:nvPr>
            <p:ph type="dt" sz="half" idx="10"/>
          </p:nvPr>
        </p:nvSpPr>
        <p:spPr/>
        <p:txBody>
          <a:bodyPr/>
          <a:lstStyle/>
          <a:p>
            <a:fld id="{20DDEC5A-91F2-4300-80F4-07D2E35AAFA7}" type="datetimeFigureOut">
              <a:rPr kumimoji="1" lang="ja-JP" altLang="en-US" smtClean="0"/>
              <a:t>2021/12/16</a:t>
            </a:fld>
            <a:endParaRPr kumimoji="1" lang="ja-JP" altLang="en-US"/>
          </a:p>
        </p:txBody>
      </p:sp>
      <p:sp>
        <p:nvSpPr>
          <p:cNvPr id="5" name="フッター プレースホルダー 4">
            <a:extLst>
              <a:ext uri="{FF2B5EF4-FFF2-40B4-BE49-F238E27FC236}">
                <a16:creationId xmlns:a16="http://schemas.microsoft.com/office/drawing/2014/main" id="{787CCDF6-077B-4637-962B-A460196E3AB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9486C09-482F-41D5-B218-A3AC487046BC}"/>
              </a:ext>
            </a:extLst>
          </p:cNvPr>
          <p:cNvSpPr>
            <a:spLocks noGrp="1"/>
          </p:cNvSpPr>
          <p:nvPr>
            <p:ph type="sldNum" sz="quarter" idx="12"/>
          </p:nvPr>
        </p:nvSpPr>
        <p:spPr/>
        <p:txBody>
          <a:bodyPr/>
          <a:lstStyle/>
          <a:p>
            <a:fld id="{81F7EF34-B9A3-45BD-BD33-4E633713C0A3}" type="slidenum">
              <a:rPr kumimoji="1" lang="ja-JP" altLang="en-US" smtClean="0"/>
              <a:t>‹#›</a:t>
            </a:fld>
            <a:endParaRPr kumimoji="1" lang="ja-JP" altLang="en-US"/>
          </a:p>
        </p:txBody>
      </p:sp>
    </p:spTree>
    <p:extLst>
      <p:ext uri="{BB962C8B-B14F-4D97-AF65-F5344CB8AC3E}">
        <p14:creationId xmlns:p14="http://schemas.microsoft.com/office/powerpoint/2010/main" val="25594692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5E20C2-04F2-4BDF-92B6-1A806A8EFD8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51B89F9-9389-4E3A-939B-DB71E93C7D1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DB0150C-8B1C-4300-9304-5217DA80F3F4}"/>
              </a:ext>
            </a:extLst>
          </p:cNvPr>
          <p:cNvSpPr>
            <a:spLocks noGrp="1"/>
          </p:cNvSpPr>
          <p:nvPr>
            <p:ph type="dt" sz="half" idx="10"/>
          </p:nvPr>
        </p:nvSpPr>
        <p:spPr/>
        <p:txBody>
          <a:bodyPr/>
          <a:lstStyle/>
          <a:p>
            <a:fld id="{20DDEC5A-91F2-4300-80F4-07D2E35AAFA7}" type="datetimeFigureOut">
              <a:rPr kumimoji="1" lang="ja-JP" altLang="en-US" smtClean="0"/>
              <a:t>2021/12/16</a:t>
            </a:fld>
            <a:endParaRPr kumimoji="1" lang="ja-JP" altLang="en-US"/>
          </a:p>
        </p:txBody>
      </p:sp>
      <p:sp>
        <p:nvSpPr>
          <p:cNvPr id="5" name="フッター プレースホルダー 4">
            <a:extLst>
              <a:ext uri="{FF2B5EF4-FFF2-40B4-BE49-F238E27FC236}">
                <a16:creationId xmlns:a16="http://schemas.microsoft.com/office/drawing/2014/main" id="{B5D4496A-43E0-422E-92B5-C033B8D170A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9D8E2FD-D96F-4FF2-A1CE-EB468C5A7BAB}"/>
              </a:ext>
            </a:extLst>
          </p:cNvPr>
          <p:cNvSpPr>
            <a:spLocks noGrp="1"/>
          </p:cNvSpPr>
          <p:nvPr>
            <p:ph type="sldNum" sz="quarter" idx="12"/>
          </p:nvPr>
        </p:nvSpPr>
        <p:spPr/>
        <p:txBody>
          <a:bodyPr/>
          <a:lstStyle/>
          <a:p>
            <a:fld id="{81F7EF34-B9A3-45BD-BD33-4E633713C0A3}" type="slidenum">
              <a:rPr kumimoji="1" lang="ja-JP" altLang="en-US" smtClean="0"/>
              <a:t>‹#›</a:t>
            </a:fld>
            <a:endParaRPr kumimoji="1" lang="ja-JP" altLang="en-US"/>
          </a:p>
        </p:txBody>
      </p:sp>
    </p:spTree>
    <p:extLst>
      <p:ext uri="{BB962C8B-B14F-4D97-AF65-F5344CB8AC3E}">
        <p14:creationId xmlns:p14="http://schemas.microsoft.com/office/powerpoint/2010/main" val="4009207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C79888-2AAD-4FD2-AB12-6BB27A0BF872}"/>
              </a:ext>
            </a:extLst>
          </p:cNvPr>
          <p:cNvSpPr>
            <a:spLocks noGrp="1"/>
          </p:cNvSpPr>
          <p:nvPr>
            <p:ph type="title"/>
          </p:nvPr>
        </p:nvSpPr>
        <p:spPr>
          <a:xfrm>
            <a:off x="467917" y="2469629"/>
            <a:ext cx="5915025" cy="4120620"/>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AC08F57-DECE-4AEE-AFD8-E730929A25BF}"/>
              </a:ext>
            </a:extLst>
          </p:cNvPr>
          <p:cNvSpPr>
            <a:spLocks noGrp="1"/>
          </p:cNvSpPr>
          <p:nvPr>
            <p:ph type="body" idx="1"/>
          </p:nvPr>
        </p:nvSpPr>
        <p:spPr>
          <a:xfrm>
            <a:off x="467917" y="6629232"/>
            <a:ext cx="5915025" cy="2166936"/>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804C7E5-80E5-473E-92A4-3ACD2E09470B}"/>
              </a:ext>
            </a:extLst>
          </p:cNvPr>
          <p:cNvSpPr>
            <a:spLocks noGrp="1"/>
          </p:cNvSpPr>
          <p:nvPr>
            <p:ph type="dt" sz="half" idx="10"/>
          </p:nvPr>
        </p:nvSpPr>
        <p:spPr/>
        <p:txBody>
          <a:bodyPr/>
          <a:lstStyle/>
          <a:p>
            <a:fld id="{20DDEC5A-91F2-4300-80F4-07D2E35AAFA7}" type="datetimeFigureOut">
              <a:rPr kumimoji="1" lang="ja-JP" altLang="en-US" smtClean="0"/>
              <a:t>2021/12/16</a:t>
            </a:fld>
            <a:endParaRPr kumimoji="1" lang="ja-JP" altLang="en-US"/>
          </a:p>
        </p:txBody>
      </p:sp>
      <p:sp>
        <p:nvSpPr>
          <p:cNvPr id="5" name="フッター プレースホルダー 4">
            <a:extLst>
              <a:ext uri="{FF2B5EF4-FFF2-40B4-BE49-F238E27FC236}">
                <a16:creationId xmlns:a16="http://schemas.microsoft.com/office/drawing/2014/main" id="{8A5F3748-1E49-421A-8712-786F49036F4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AF7EAF-5350-4227-A344-61538034181F}"/>
              </a:ext>
            </a:extLst>
          </p:cNvPr>
          <p:cNvSpPr>
            <a:spLocks noGrp="1"/>
          </p:cNvSpPr>
          <p:nvPr>
            <p:ph type="sldNum" sz="quarter" idx="12"/>
          </p:nvPr>
        </p:nvSpPr>
        <p:spPr/>
        <p:txBody>
          <a:bodyPr/>
          <a:lstStyle/>
          <a:p>
            <a:fld id="{81F7EF34-B9A3-45BD-BD33-4E633713C0A3}" type="slidenum">
              <a:rPr kumimoji="1" lang="ja-JP" altLang="en-US" smtClean="0"/>
              <a:t>‹#›</a:t>
            </a:fld>
            <a:endParaRPr kumimoji="1" lang="ja-JP" altLang="en-US"/>
          </a:p>
        </p:txBody>
      </p:sp>
    </p:spTree>
    <p:extLst>
      <p:ext uri="{BB962C8B-B14F-4D97-AF65-F5344CB8AC3E}">
        <p14:creationId xmlns:p14="http://schemas.microsoft.com/office/powerpoint/2010/main" val="16548444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230DB0-74D9-4B65-A7B2-D1EF9148717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08C4CB0-1393-4023-A2CC-0AE4FC7AE870}"/>
              </a:ext>
            </a:extLst>
          </p:cNvPr>
          <p:cNvSpPr>
            <a:spLocks noGrp="1"/>
          </p:cNvSpPr>
          <p:nvPr>
            <p:ph sz="half" idx="1"/>
          </p:nvPr>
        </p:nvSpPr>
        <p:spPr>
          <a:xfrm>
            <a:off x="471488" y="2637014"/>
            <a:ext cx="2900363"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9B77ABC-15C5-46F9-8364-9C07EA8E4C7D}"/>
              </a:ext>
            </a:extLst>
          </p:cNvPr>
          <p:cNvSpPr>
            <a:spLocks noGrp="1"/>
          </p:cNvSpPr>
          <p:nvPr>
            <p:ph sz="half" idx="2"/>
          </p:nvPr>
        </p:nvSpPr>
        <p:spPr>
          <a:xfrm>
            <a:off x="3486151" y="2637014"/>
            <a:ext cx="2900363"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D9A1257-94CF-4145-B934-CE92CF17EDB5}"/>
              </a:ext>
            </a:extLst>
          </p:cNvPr>
          <p:cNvSpPr>
            <a:spLocks noGrp="1"/>
          </p:cNvSpPr>
          <p:nvPr>
            <p:ph type="dt" sz="half" idx="10"/>
          </p:nvPr>
        </p:nvSpPr>
        <p:spPr/>
        <p:txBody>
          <a:bodyPr/>
          <a:lstStyle/>
          <a:p>
            <a:fld id="{20DDEC5A-91F2-4300-80F4-07D2E35AAFA7}" type="datetimeFigureOut">
              <a:rPr kumimoji="1" lang="ja-JP" altLang="en-US" smtClean="0"/>
              <a:t>2021/12/16</a:t>
            </a:fld>
            <a:endParaRPr kumimoji="1" lang="ja-JP" altLang="en-US"/>
          </a:p>
        </p:txBody>
      </p:sp>
      <p:sp>
        <p:nvSpPr>
          <p:cNvPr id="6" name="フッター プレースホルダー 5">
            <a:extLst>
              <a:ext uri="{FF2B5EF4-FFF2-40B4-BE49-F238E27FC236}">
                <a16:creationId xmlns:a16="http://schemas.microsoft.com/office/drawing/2014/main" id="{842FC899-461B-40BA-A085-BCFF853DA07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19D0205-E0C1-4137-80E9-A0FA7CBE5C83}"/>
              </a:ext>
            </a:extLst>
          </p:cNvPr>
          <p:cNvSpPr>
            <a:spLocks noGrp="1"/>
          </p:cNvSpPr>
          <p:nvPr>
            <p:ph type="sldNum" sz="quarter" idx="12"/>
          </p:nvPr>
        </p:nvSpPr>
        <p:spPr/>
        <p:txBody>
          <a:bodyPr/>
          <a:lstStyle/>
          <a:p>
            <a:fld id="{81F7EF34-B9A3-45BD-BD33-4E633713C0A3}" type="slidenum">
              <a:rPr kumimoji="1" lang="ja-JP" altLang="en-US" smtClean="0"/>
              <a:t>‹#›</a:t>
            </a:fld>
            <a:endParaRPr kumimoji="1" lang="ja-JP" altLang="en-US"/>
          </a:p>
        </p:txBody>
      </p:sp>
    </p:spTree>
    <p:extLst>
      <p:ext uri="{BB962C8B-B14F-4D97-AF65-F5344CB8AC3E}">
        <p14:creationId xmlns:p14="http://schemas.microsoft.com/office/powerpoint/2010/main" val="12366108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2B2E7C-B170-4FA7-8E3E-4B4BAE75A579}"/>
              </a:ext>
            </a:extLst>
          </p:cNvPr>
          <p:cNvSpPr>
            <a:spLocks noGrp="1"/>
          </p:cNvSpPr>
          <p:nvPr>
            <p:ph type="title"/>
          </p:nvPr>
        </p:nvSpPr>
        <p:spPr>
          <a:xfrm>
            <a:off x="472680" y="527410"/>
            <a:ext cx="5915025" cy="191470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ECCF85D-B7AA-4326-B9B9-1A4B002C0656}"/>
              </a:ext>
            </a:extLst>
          </p:cNvPr>
          <p:cNvSpPr>
            <a:spLocks noGrp="1"/>
          </p:cNvSpPr>
          <p:nvPr>
            <p:ph type="body" idx="1"/>
          </p:nvPr>
        </p:nvSpPr>
        <p:spPr>
          <a:xfrm>
            <a:off x="472680" y="2428347"/>
            <a:ext cx="2901553" cy="1190095"/>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68F9FC1-9F74-4A0D-8E11-4F6EFDEE27CE}"/>
              </a:ext>
            </a:extLst>
          </p:cNvPr>
          <p:cNvSpPr>
            <a:spLocks noGrp="1"/>
          </p:cNvSpPr>
          <p:nvPr>
            <p:ph sz="half" idx="2"/>
          </p:nvPr>
        </p:nvSpPr>
        <p:spPr>
          <a:xfrm>
            <a:off x="472680" y="3618442"/>
            <a:ext cx="290155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5881654-5EA3-4899-83D1-25CF0C948751}"/>
              </a:ext>
            </a:extLst>
          </p:cNvPr>
          <p:cNvSpPr>
            <a:spLocks noGrp="1"/>
          </p:cNvSpPr>
          <p:nvPr>
            <p:ph type="body" sz="quarter" idx="3"/>
          </p:nvPr>
        </p:nvSpPr>
        <p:spPr>
          <a:xfrm>
            <a:off x="3471864" y="2428347"/>
            <a:ext cx="2915841" cy="1190095"/>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E913C47-94BD-4D8C-A20B-E2C133BF7C03}"/>
              </a:ext>
            </a:extLst>
          </p:cNvPr>
          <p:cNvSpPr>
            <a:spLocks noGrp="1"/>
          </p:cNvSpPr>
          <p:nvPr>
            <p:ph sz="quarter" idx="4"/>
          </p:nvPr>
        </p:nvSpPr>
        <p:spPr>
          <a:xfrm>
            <a:off x="3471864" y="3618442"/>
            <a:ext cx="2915841"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BA3BEED-EACE-4748-886B-3DFEF3A15BF3}"/>
              </a:ext>
            </a:extLst>
          </p:cNvPr>
          <p:cNvSpPr>
            <a:spLocks noGrp="1"/>
          </p:cNvSpPr>
          <p:nvPr>
            <p:ph type="dt" sz="half" idx="10"/>
          </p:nvPr>
        </p:nvSpPr>
        <p:spPr/>
        <p:txBody>
          <a:bodyPr/>
          <a:lstStyle/>
          <a:p>
            <a:fld id="{20DDEC5A-91F2-4300-80F4-07D2E35AAFA7}" type="datetimeFigureOut">
              <a:rPr kumimoji="1" lang="ja-JP" altLang="en-US" smtClean="0"/>
              <a:t>2021/12/16</a:t>
            </a:fld>
            <a:endParaRPr kumimoji="1" lang="ja-JP" altLang="en-US"/>
          </a:p>
        </p:txBody>
      </p:sp>
      <p:sp>
        <p:nvSpPr>
          <p:cNvPr id="8" name="フッター プレースホルダー 7">
            <a:extLst>
              <a:ext uri="{FF2B5EF4-FFF2-40B4-BE49-F238E27FC236}">
                <a16:creationId xmlns:a16="http://schemas.microsoft.com/office/drawing/2014/main" id="{71A1C7D3-8F58-4E99-975B-E16AA9DC75E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5C556BE-76E1-4669-9EC9-73B3A8D867E0}"/>
              </a:ext>
            </a:extLst>
          </p:cNvPr>
          <p:cNvSpPr>
            <a:spLocks noGrp="1"/>
          </p:cNvSpPr>
          <p:nvPr>
            <p:ph type="sldNum" sz="quarter" idx="12"/>
          </p:nvPr>
        </p:nvSpPr>
        <p:spPr/>
        <p:txBody>
          <a:bodyPr/>
          <a:lstStyle/>
          <a:p>
            <a:fld id="{81F7EF34-B9A3-45BD-BD33-4E633713C0A3}" type="slidenum">
              <a:rPr kumimoji="1" lang="ja-JP" altLang="en-US" smtClean="0"/>
              <a:t>‹#›</a:t>
            </a:fld>
            <a:endParaRPr kumimoji="1" lang="ja-JP" altLang="en-US"/>
          </a:p>
        </p:txBody>
      </p:sp>
    </p:spTree>
    <p:extLst>
      <p:ext uri="{BB962C8B-B14F-4D97-AF65-F5344CB8AC3E}">
        <p14:creationId xmlns:p14="http://schemas.microsoft.com/office/powerpoint/2010/main" val="26389541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00D273-065D-45CA-90C4-5C681D9E683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F4C21E7-8511-4C4F-85B0-C7122C0411C1}"/>
              </a:ext>
            </a:extLst>
          </p:cNvPr>
          <p:cNvSpPr>
            <a:spLocks noGrp="1"/>
          </p:cNvSpPr>
          <p:nvPr>
            <p:ph type="dt" sz="half" idx="10"/>
          </p:nvPr>
        </p:nvSpPr>
        <p:spPr/>
        <p:txBody>
          <a:bodyPr/>
          <a:lstStyle/>
          <a:p>
            <a:fld id="{20DDEC5A-91F2-4300-80F4-07D2E35AAFA7}" type="datetimeFigureOut">
              <a:rPr kumimoji="1" lang="ja-JP" altLang="en-US" smtClean="0"/>
              <a:t>2021/12/16</a:t>
            </a:fld>
            <a:endParaRPr kumimoji="1" lang="ja-JP" altLang="en-US"/>
          </a:p>
        </p:txBody>
      </p:sp>
      <p:sp>
        <p:nvSpPr>
          <p:cNvPr id="4" name="フッター プレースホルダー 3">
            <a:extLst>
              <a:ext uri="{FF2B5EF4-FFF2-40B4-BE49-F238E27FC236}">
                <a16:creationId xmlns:a16="http://schemas.microsoft.com/office/drawing/2014/main" id="{19E5CCBF-42C2-4A68-8A1C-426FFCB3110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6A78146-6206-4EB1-9F20-FE584B143509}"/>
              </a:ext>
            </a:extLst>
          </p:cNvPr>
          <p:cNvSpPr>
            <a:spLocks noGrp="1"/>
          </p:cNvSpPr>
          <p:nvPr>
            <p:ph type="sldNum" sz="quarter" idx="12"/>
          </p:nvPr>
        </p:nvSpPr>
        <p:spPr/>
        <p:txBody>
          <a:bodyPr/>
          <a:lstStyle/>
          <a:p>
            <a:fld id="{81F7EF34-B9A3-45BD-BD33-4E633713C0A3}" type="slidenum">
              <a:rPr kumimoji="1" lang="ja-JP" altLang="en-US" smtClean="0"/>
              <a:t>‹#›</a:t>
            </a:fld>
            <a:endParaRPr kumimoji="1" lang="ja-JP" altLang="en-US"/>
          </a:p>
        </p:txBody>
      </p:sp>
    </p:spTree>
    <p:extLst>
      <p:ext uri="{BB962C8B-B14F-4D97-AF65-F5344CB8AC3E}">
        <p14:creationId xmlns:p14="http://schemas.microsoft.com/office/powerpoint/2010/main" val="32251852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8130F6-66DD-4286-8204-61F626B3BE08}"/>
              </a:ext>
            </a:extLst>
          </p:cNvPr>
          <p:cNvSpPr>
            <a:spLocks noGrp="1"/>
          </p:cNvSpPr>
          <p:nvPr>
            <p:ph type="dt" sz="half" idx="10"/>
          </p:nvPr>
        </p:nvSpPr>
        <p:spPr/>
        <p:txBody>
          <a:bodyPr/>
          <a:lstStyle/>
          <a:p>
            <a:fld id="{20DDEC5A-91F2-4300-80F4-07D2E35AAFA7}" type="datetimeFigureOut">
              <a:rPr kumimoji="1" lang="ja-JP" altLang="en-US" smtClean="0"/>
              <a:t>2021/12/16</a:t>
            </a:fld>
            <a:endParaRPr kumimoji="1" lang="ja-JP" altLang="en-US"/>
          </a:p>
        </p:txBody>
      </p:sp>
      <p:sp>
        <p:nvSpPr>
          <p:cNvPr id="3" name="フッター プレースホルダー 2">
            <a:extLst>
              <a:ext uri="{FF2B5EF4-FFF2-40B4-BE49-F238E27FC236}">
                <a16:creationId xmlns:a16="http://schemas.microsoft.com/office/drawing/2014/main" id="{77AA8802-D019-4239-9B65-BF2E7033B6C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2361C7F-EFAD-4E07-91E4-8AC28DF96126}"/>
              </a:ext>
            </a:extLst>
          </p:cNvPr>
          <p:cNvSpPr>
            <a:spLocks noGrp="1"/>
          </p:cNvSpPr>
          <p:nvPr>
            <p:ph type="sldNum" sz="quarter" idx="12"/>
          </p:nvPr>
        </p:nvSpPr>
        <p:spPr/>
        <p:txBody>
          <a:bodyPr/>
          <a:lstStyle/>
          <a:p>
            <a:fld id="{81F7EF34-B9A3-45BD-BD33-4E633713C0A3}" type="slidenum">
              <a:rPr kumimoji="1" lang="ja-JP" altLang="en-US" smtClean="0"/>
              <a:t>‹#›</a:t>
            </a:fld>
            <a:endParaRPr kumimoji="1" lang="ja-JP" altLang="en-US"/>
          </a:p>
        </p:txBody>
      </p:sp>
    </p:spTree>
    <p:extLst>
      <p:ext uri="{BB962C8B-B14F-4D97-AF65-F5344CB8AC3E}">
        <p14:creationId xmlns:p14="http://schemas.microsoft.com/office/powerpoint/2010/main" val="36942602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574A36-CF2D-4DAF-A715-847A1443499E}"/>
              </a:ext>
            </a:extLst>
          </p:cNvPr>
          <p:cNvSpPr>
            <a:spLocks noGrp="1"/>
          </p:cNvSpPr>
          <p:nvPr>
            <p:ph type="title"/>
          </p:nvPr>
        </p:nvSpPr>
        <p:spPr>
          <a:xfrm>
            <a:off x="472682" y="660400"/>
            <a:ext cx="2212181" cy="23114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A01D9F5-3F1D-4E5A-ABDF-B502CA4F10D8}"/>
              </a:ext>
            </a:extLst>
          </p:cNvPr>
          <p:cNvSpPr>
            <a:spLocks noGrp="1"/>
          </p:cNvSpPr>
          <p:nvPr>
            <p:ph idx="1"/>
          </p:nvPr>
        </p:nvSpPr>
        <p:spPr>
          <a:xfrm>
            <a:off x="2915842" y="1426288"/>
            <a:ext cx="3471863" cy="703968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AF52CA8-CC05-44C2-8AF7-048B07514F70}"/>
              </a:ext>
            </a:extLst>
          </p:cNvPr>
          <p:cNvSpPr>
            <a:spLocks noGrp="1"/>
          </p:cNvSpPr>
          <p:nvPr>
            <p:ph type="body" sz="half" idx="2"/>
          </p:nvPr>
        </p:nvSpPr>
        <p:spPr>
          <a:xfrm>
            <a:off x="472682" y="2971800"/>
            <a:ext cx="2212181" cy="5505627"/>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B78698E-37B9-498D-98D0-6187BF2215E0}"/>
              </a:ext>
            </a:extLst>
          </p:cNvPr>
          <p:cNvSpPr>
            <a:spLocks noGrp="1"/>
          </p:cNvSpPr>
          <p:nvPr>
            <p:ph type="dt" sz="half" idx="10"/>
          </p:nvPr>
        </p:nvSpPr>
        <p:spPr/>
        <p:txBody>
          <a:bodyPr/>
          <a:lstStyle/>
          <a:p>
            <a:fld id="{20DDEC5A-91F2-4300-80F4-07D2E35AAFA7}" type="datetimeFigureOut">
              <a:rPr kumimoji="1" lang="ja-JP" altLang="en-US" smtClean="0"/>
              <a:t>2021/12/16</a:t>
            </a:fld>
            <a:endParaRPr kumimoji="1" lang="ja-JP" altLang="en-US"/>
          </a:p>
        </p:txBody>
      </p:sp>
      <p:sp>
        <p:nvSpPr>
          <p:cNvPr id="6" name="フッター プレースホルダー 5">
            <a:extLst>
              <a:ext uri="{FF2B5EF4-FFF2-40B4-BE49-F238E27FC236}">
                <a16:creationId xmlns:a16="http://schemas.microsoft.com/office/drawing/2014/main" id="{2A991B55-476E-482F-855B-863F6F0F79F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0D11DAA-95E5-4784-82C6-53B20D862752}"/>
              </a:ext>
            </a:extLst>
          </p:cNvPr>
          <p:cNvSpPr>
            <a:spLocks noGrp="1"/>
          </p:cNvSpPr>
          <p:nvPr>
            <p:ph type="sldNum" sz="quarter" idx="12"/>
          </p:nvPr>
        </p:nvSpPr>
        <p:spPr/>
        <p:txBody>
          <a:bodyPr/>
          <a:lstStyle/>
          <a:p>
            <a:fld id="{81F7EF34-B9A3-45BD-BD33-4E633713C0A3}" type="slidenum">
              <a:rPr kumimoji="1" lang="ja-JP" altLang="en-US" smtClean="0"/>
              <a:t>‹#›</a:t>
            </a:fld>
            <a:endParaRPr kumimoji="1" lang="ja-JP" altLang="en-US"/>
          </a:p>
        </p:txBody>
      </p:sp>
    </p:spTree>
    <p:extLst>
      <p:ext uri="{BB962C8B-B14F-4D97-AF65-F5344CB8AC3E}">
        <p14:creationId xmlns:p14="http://schemas.microsoft.com/office/powerpoint/2010/main" val="4240716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7F8577-EF1A-47AD-8D62-E3418AFF06F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18D8119-5B62-4DC3-932F-6A0EAB6BCFF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EBD4719-45B9-469A-9310-93C194B2310C}"/>
              </a:ext>
            </a:extLst>
          </p:cNvPr>
          <p:cNvSpPr>
            <a:spLocks noGrp="1"/>
          </p:cNvSpPr>
          <p:nvPr>
            <p:ph type="dt" sz="half" idx="10"/>
          </p:nvPr>
        </p:nvSpPr>
        <p:spPr/>
        <p:txBody>
          <a:bodyPr/>
          <a:lstStyle/>
          <a:p>
            <a:fld id="{03A8CC1A-FCF4-460C-8A65-EB216A08EB22}" type="datetimeFigureOut">
              <a:rPr kumimoji="1" lang="ja-JP" altLang="en-US" smtClean="0"/>
              <a:t>2021/12/16</a:t>
            </a:fld>
            <a:endParaRPr kumimoji="1" lang="ja-JP" altLang="en-US"/>
          </a:p>
        </p:txBody>
      </p:sp>
      <p:sp>
        <p:nvSpPr>
          <p:cNvPr id="5" name="フッター プレースホルダー 4">
            <a:extLst>
              <a:ext uri="{FF2B5EF4-FFF2-40B4-BE49-F238E27FC236}">
                <a16:creationId xmlns:a16="http://schemas.microsoft.com/office/drawing/2014/main" id="{C868C0AC-4C04-459E-ADE4-E2F414521EC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6F3C2D2-E43B-4BD1-95CC-E15E6EC272C8}"/>
              </a:ext>
            </a:extLst>
          </p:cNvPr>
          <p:cNvSpPr>
            <a:spLocks noGrp="1"/>
          </p:cNvSpPr>
          <p:nvPr>
            <p:ph type="sldNum" sz="quarter" idx="12"/>
          </p:nvPr>
        </p:nvSpPr>
        <p:spPr/>
        <p:txBody>
          <a:bodyPr/>
          <a:lstStyle/>
          <a:p>
            <a:fld id="{08531F19-19BC-4EEC-9116-C21440482B26}" type="slidenum">
              <a:rPr kumimoji="1" lang="ja-JP" altLang="en-US" smtClean="0"/>
              <a:t>‹#›</a:t>
            </a:fld>
            <a:endParaRPr kumimoji="1" lang="ja-JP" altLang="en-US"/>
          </a:p>
        </p:txBody>
      </p:sp>
    </p:spTree>
    <p:extLst>
      <p:ext uri="{BB962C8B-B14F-4D97-AF65-F5344CB8AC3E}">
        <p14:creationId xmlns:p14="http://schemas.microsoft.com/office/powerpoint/2010/main" val="1081344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95E937-7709-4E27-B1DE-5B94F41A1F7D}"/>
              </a:ext>
            </a:extLst>
          </p:cNvPr>
          <p:cNvSpPr>
            <a:spLocks noGrp="1"/>
          </p:cNvSpPr>
          <p:nvPr>
            <p:ph type="title"/>
          </p:nvPr>
        </p:nvSpPr>
        <p:spPr>
          <a:xfrm>
            <a:off x="472682" y="660400"/>
            <a:ext cx="2212181" cy="23114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425937B-2461-474A-9B5D-8C017A02F7E0}"/>
              </a:ext>
            </a:extLst>
          </p:cNvPr>
          <p:cNvSpPr>
            <a:spLocks noGrp="1"/>
          </p:cNvSpPr>
          <p:nvPr>
            <p:ph type="pic" idx="1"/>
          </p:nvPr>
        </p:nvSpPr>
        <p:spPr>
          <a:xfrm>
            <a:off x="2915842" y="1426288"/>
            <a:ext cx="3471863" cy="7039681"/>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C0AC835-2790-4686-B20F-BEE6F4BCF47D}"/>
              </a:ext>
            </a:extLst>
          </p:cNvPr>
          <p:cNvSpPr>
            <a:spLocks noGrp="1"/>
          </p:cNvSpPr>
          <p:nvPr>
            <p:ph type="body" sz="half" idx="2"/>
          </p:nvPr>
        </p:nvSpPr>
        <p:spPr>
          <a:xfrm>
            <a:off x="472682" y="2971800"/>
            <a:ext cx="2212181" cy="5505627"/>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E9993BE-E9F0-46BA-9BE3-C9EE1881EB46}"/>
              </a:ext>
            </a:extLst>
          </p:cNvPr>
          <p:cNvSpPr>
            <a:spLocks noGrp="1"/>
          </p:cNvSpPr>
          <p:nvPr>
            <p:ph type="dt" sz="half" idx="10"/>
          </p:nvPr>
        </p:nvSpPr>
        <p:spPr/>
        <p:txBody>
          <a:bodyPr/>
          <a:lstStyle/>
          <a:p>
            <a:fld id="{20DDEC5A-91F2-4300-80F4-07D2E35AAFA7}" type="datetimeFigureOut">
              <a:rPr kumimoji="1" lang="ja-JP" altLang="en-US" smtClean="0"/>
              <a:t>2021/12/16</a:t>
            </a:fld>
            <a:endParaRPr kumimoji="1" lang="ja-JP" altLang="en-US"/>
          </a:p>
        </p:txBody>
      </p:sp>
      <p:sp>
        <p:nvSpPr>
          <p:cNvPr id="6" name="フッター プレースホルダー 5">
            <a:extLst>
              <a:ext uri="{FF2B5EF4-FFF2-40B4-BE49-F238E27FC236}">
                <a16:creationId xmlns:a16="http://schemas.microsoft.com/office/drawing/2014/main" id="{AD760112-9F04-4B68-8704-7CD4C02D18C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488FB29-EDEF-46A8-8795-A95FEE55FED8}"/>
              </a:ext>
            </a:extLst>
          </p:cNvPr>
          <p:cNvSpPr>
            <a:spLocks noGrp="1"/>
          </p:cNvSpPr>
          <p:nvPr>
            <p:ph type="sldNum" sz="quarter" idx="12"/>
          </p:nvPr>
        </p:nvSpPr>
        <p:spPr/>
        <p:txBody>
          <a:bodyPr/>
          <a:lstStyle/>
          <a:p>
            <a:fld id="{81F7EF34-B9A3-45BD-BD33-4E633713C0A3}" type="slidenum">
              <a:rPr kumimoji="1" lang="ja-JP" altLang="en-US" smtClean="0"/>
              <a:t>‹#›</a:t>
            </a:fld>
            <a:endParaRPr kumimoji="1" lang="ja-JP" altLang="en-US"/>
          </a:p>
        </p:txBody>
      </p:sp>
    </p:spTree>
    <p:extLst>
      <p:ext uri="{BB962C8B-B14F-4D97-AF65-F5344CB8AC3E}">
        <p14:creationId xmlns:p14="http://schemas.microsoft.com/office/powerpoint/2010/main" val="5398418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E5449D-E39C-4BB8-890B-9975D8559C1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4E591C6-677A-47F2-9B94-3E5B7503B05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413A72D-2D7C-4BDE-A17E-2A9ECD2DA19D}"/>
              </a:ext>
            </a:extLst>
          </p:cNvPr>
          <p:cNvSpPr>
            <a:spLocks noGrp="1"/>
          </p:cNvSpPr>
          <p:nvPr>
            <p:ph type="dt" sz="half" idx="10"/>
          </p:nvPr>
        </p:nvSpPr>
        <p:spPr/>
        <p:txBody>
          <a:bodyPr/>
          <a:lstStyle/>
          <a:p>
            <a:fld id="{20DDEC5A-91F2-4300-80F4-07D2E35AAFA7}" type="datetimeFigureOut">
              <a:rPr kumimoji="1" lang="ja-JP" altLang="en-US" smtClean="0"/>
              <a:t>2021/12/16</a:t>
            </a:fld>
            <a:endParaRPr kumimoji="1" lang="ja-JP" altLang="en-US"/>
          </a:p>
        </p:txBody>
      </p:sp>
      <p:sp>
        <p:nvSpPr>
          <p:cNvPr id="5" name="フッター プレースホルダー 4">
            <a:extLst>
              <a:ext uri="{FF2B5EF4-FFF2-40B4-BE49-F238E27FC236}">
                <a16:creationId xmlns:a16="http://schemas.microsoft.com/office/drawing/2014/main" id="{CE9E5E7F-6F99-487E-B89C-12CE8AA8B5F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A721770-B07E-4F21-950C-50C19D692A81}"/>
              </a:ext>
            </a:extLst>
          </p:cNvPr>
          <p:cNvSpPr>
            <a:spLocks noGrp="1"/>
          </p:cNvSpPr>
          <p:nvPr>
            <p:ph type="sldNum" sz="quarter" idx="12"/>
          </p:nvPr>
        </p:nvSpPr>
        <p:spPr/>
        <p:txBody>
          <a:bodyPr/>
          <a:lstStyle/>
          <a:p>
            <a:fld id="{81F7EF34-B9A3-45BD-BD33-4E633713C0A3}" type="slidenum">
              <a:rPr kumimoji="1" lang="ja-JP" altLang="en-US" smtClean="0"/>
              <a:t>‹#›</a:t>
            </a:fld>
            <a:endParaRPr kumimoji="1" lang="ja-JP" altLang="en-US"/>
          </a:p>
        </p:txBody>
      </p:sp>
    </p:spTree>
    <p:extLst>
      <p:ext uri="{BB962C8B-B14F-4D97-AF65-F5344CB8AC3E}">
        <p14:creationId xmlns:p14="http://schemas.microsoft.com/office/powerpoint/2010/main" val="2147486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1BB67C9-A947-438D-B134-8250AABE2237}"/>
              </a:ext>
            </a:extLst>
          </p:cNvPr>
          <p:cNvSpPr>
            <a:spLocks noGrp="1"/>
          </p:cNvSpPr>
          <p:nvPr>
            <p:ph type="title" orient="vert"/>
          </p:nvPr>
        </p:nvSpPr>
        <p:spPr>
          <a:xfrm>
            <a:off x="4907758" y="527404"/>
            <a:ext cx="1478756" cy="839487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821102C-D959-406F-B79D-30955C50D362}"/>
              </a:ext>
            </a:extLst>
          </p:cNvPr>
          <p:cNvSpPr>
            <a:spLocks noGrp="1"/>
          </p:cNvSpPr>
          <p:nvPr>
            <p:ph type="body" orient="vert" idx="1"/>
          </p:nvPr>
        </p:nvSpPr>
        <p:spPr>
          <a:xfrm>
            <a:off x="471490" y="527404"/>
            <a:ext cx="4321969"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5169704-FA6F-4E05-A7CD-D63C8FB67F7B}"/>
              </a:ext>
            </a:extLst>
          </p:cNvPr>
          <p:cNvSpPr>
            <a:spLocks noGrp="1"/>
          </p:cNvSpPr>
          <p:nvPr>
            <p:ph type="dt" sz="half" idx="10"/>
          </p:nvPr>
        </p:nvSpPr>
        <p:spPr/>
        <p:txBody>
          <a:bodyPr/>
          <a:lstStyle/>
          <a:p>
            <a:fld id="{20DDEC5A-91F2-4300-80F4-07D2E35AAFA7}" type="datetimeFigureOut">
              <a:rPr kumimoji="1" lang="ja-JP" altLang="en-US" smtClean="0"/>
              <a:t>2021/12/16</a:t>
            </a:fld>
            <a:endParaRPr kumimoji="1" lang="ja-JP" altLang="en-US"/>
          </a:p>
        </p:txBody>
      </p:sp>
      <p:sp>
        <p:nvSpPr>
          <p:cNvPr id="5" name="フッター プレースホルダー 4">
            <a:extLst>
              <a:ext uri="{FF2B5EF4-FFF2-40B4-BE49-F238E27FC236}">
                <a16:creationId xmlns:a16="http://schemas.microsoft.com/office/drawing/2014/main" id="{247FC5C6-23D2-461B-9F7D-65EB73FCD73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A148A8F-54EA-4A88-AC83-47E83E86B1B7}"/>
              </a:ext>
            </a:extLst>
          </p:cNvPr>
          <p:cNvSpPr>
            <a:spLocks noGrp="1"/>
          </p:cNvSpPr>
          <p:nvPr>
            <p:ph type="sldNum" sz="quarter" idx="12"/>
          </p:nvPr>
        </p:nvSpPr>
        <p:spPr/>
        <p:txBody>
          <a:bodyPr/>
          <a:lstStyle/>
          <a:p>
            <a:fld id="{81F7EF34-B9A3-45BD-BD33-4E633713C0A3}" type="slidenum">
              <a:rPr kumimoji="1" lang="ja-JP" altLang="en-US" smtClean="0"/>
              <a:t>‹#›</a:t>
            </a:fld>
            <a:endParaRPr kumimoji="1" lang="ja-JP" altLang="en-US"/>
          </a:p>
        </p:txBody>
      </p:sp>
    </p:spTree>
    <p:extLst>
      <p:ext uri="{BB962C8B-B14F-4D97-AF65-F5344CB8AC3E}">
        <p14:creationId xmlns:p14="http://schemas.microsoft.com/office/powerpoint/2010/main" val="24317692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E43CE39-507A-47A2-9AA2-D26CD0AEEBFB}" type="datetimeFigureOut">
              <a:rPr kumimoji="1" lang="ja-JP" altLang="en-US" smtClean="0"/>
              <a:t>2021/12/16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823D98-A030-4B85-BAA8-DB30D04F0BD2}" type="slidenum">
              <a:rPr kumimoji="1" lang="ja-JP" altLang="en-US" smtClean="0"/>
              <a:t>‹#›</a:t>
            </a:fld>
            <a:endParaRPr kumimoji="1" lang="ja-JP" altLang="en-US"/>
          </a:p>
        </p:txBody>
      </p:sp>
    </p:spTree>
    <p:extLst>
      <p:ext uri="{BB962C8B-B14F-4D97-AF65-F5344CB8AC3E}">
        <p14:creationId xmlns:p14="http://schemas.microsoft.com/office/powerpoint/2010/main" val="12784259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43CE39-507A-47A2-9AA2-D26CD0AEEBFB}" type="datetimeFigureOut">
              <a:rPr kumimoji="1" lang="ja-JP" altLang="en-US" smtClean="0"/>
              <a:t>2021/12/16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823D98-A030-4B85-BAA8-DB30D04F0BD2}" type="slidenum">
              <a:rPr kumimoji="1" lang="ja-JP" altLang="en-US" smtClean="0"/>
              <a:t>‹#›</a:t>
            </a:fld>
            <a:endParaRPr kumimoji="1" lang="ja-JP" altLang="en-US"/>
          </a:p>
        </p:txBody>
      </p:sp>
    </p:spTree>
    <p:extLst>
      <p:ext uri="{BB962C8B-B14F-4D97-AF65-F5344CB8AC3E}">
        <p14:creationId xmlns:p14="http://schemas.microsoft.com/office/powerpoint/2010/main" val="14290792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E43CE39-507A-47A2-9AA2-D26CD0AEEBFB}" type="datetimeFigureOut">
              <a:rPr kumimoji="1" lang="ja-JP" altLang="en-US" smtClean="0"/>
              <a:t>2021/12/16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823D98-A030-4B85-BAA8-DB30D04F0BD2}" type="slidenum">
              <a:rPr kumimoji="1" lang="ja-JP" altLang="en-US" smtClean="0"/>
              <a:t>‹#›</a:t>
            </a:fld>
            <a:endParaRPr kumimoji="1" lang="ja-JP" altLang="en-US"/>
          </a:p>
        </p:txBody>
      </p:sp>
    </p:spTree>
    <p:extLst>
      <p:ext uri="{BB962C8B-B14F-4D97-AF65-F5344CB8AC3E}">
        <p14:creationId xmlns:p14="http://schemas.microsoft.com/office/powerpoint/2010/main" val="9451489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E43CE39-507A-47A2-9AA2-D26CD0AEEBFB}" type="datetimeFigureOut">
              <a:rPr kumimoji="1" lang="ja-JP" altLang="en-US" smtClean="0"/>
              <a:t>2021/12/16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823D98-A030-4B85-BAA8-DB30D04F0BD2}" type="slidenum">
              <a:rPr kumimoji="1" lang="ja-JP" altLang="en-US" smtClean="0"/>
              <a:t>‹#›</a:t>
            </a:fld>
            <a:endParaRPr kumimoji="1" lang="ja-JP" altLang="en-US"/>
          </a:p>
        </p:txBody>
      </p:sp>
    </p:spTree>
    <p:extLst>
      <p:ext uri="{BB962C8B-B14F-4D97-AF65-F5344CB8AC3E}">
        <p14:creationId xmlns:p14="http://schemas.microsoft.com/office/powerpoint/2010/main" val="7436244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E43CE39-507A-47A2-9AA2-D26CD0AEEBFB}" type="datetimeFigureOut">
              <a:rPr kumimoji="1" lang="ja-JP" altLang="en-US" smtClean="0"/>
              <a:t>2021/12/16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0823D98-A030-4B85-BAA8-DB30D04F0BD2}" type="slidenum">
              <a:rPr kumimoji="1" lang="ja-JP" altLang="en-US" smtClean="0"/>
              <a:t>‹#›</a:t>
            </a:fld>
            <a:endParaRPr kumimoji="1" lang="ja-JP" altLang="en-US"/>
          </a:p>
        </p:txBody>
      </p:sp>
    </p:spTree>
    <p:extLst>
      <p:ext uri="{BB962C8B-B14F-4D97-AF65-F5344CB8AC3E}">
        <p14:creationId xmlns:p14="http://schemas.microsoft.com/office/powerpoint/2010/main" val="12905762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E43CE39-507A-47A2-9AA2-D26CD0AEEBFB}" type="datetimeFigureOut">
              <a:rPr kumimoji="1" lang="ja-JP" altLang="en-US" smtClean="0"/>
              <a:t>2021/12/16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0823D98-A030-4B85-BAA8-DB30D04F0BD2}" type="slidenum">
              <a:rPr kumimoji="1" lang="ja-JP" altLang="en-US" smtClean="0"/>
              <a:t>‹#›</a:t>
            </a:fld>
            <a:endParaRPr kumimoji="1" lang="ja-JP" altLang="en-US"/>
          </a:p>
        </p:txBody>
      </p:sp>
    </p:spTree>
    <p:extLst>
      <p:ext uri="{BB962C8B-B14F-4D97-AF65-F5344CB8AC3E}">
        <p14:creationId xmlns:p14="http://schemas.microsoft.com/office/powerpoint/2010/main" val="8061107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43CE39-507A-47A2-9AA2-D26CD0AEEBFB}" type="datetimeFigureOut">
              <a:rPr kumimoji="1" lang="ja-JP" altLang="en-US" smtClean="0"/>
              <a:t>2021/12/16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0823D98-A030-4B85-BAA8-DB30D04F0BD2}" type="slidenum">
              <a:rPr kumimoji="1" lang="ja-JP" altLang="en-US" smtClean="0"/>
              <a:t>‹#›</a:t>
            </a:fld>
            <a:endParaRPr kumimoji="1" lang="ja-JP" altLang="en-US"/>
          </a:p>
        </p:txBody>
      </p:sp>
    </p:spTree>
    <p:extLst>
      <p:ext uri="{BB962C8B-B14F-4D97-AF65-F5344CB8AC3E}">
        <p14:creationId xmlns:p14="http://schemas.microsoft.com/office/powerpoint/2010/main" val="3807675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CB26E4-C5E0-4EA0-9359-19DF855D99D2}"/>
              </a:ext>
            </a:extLst>
          </p:cNvPr>
          <p:cNvSpPr>
            <a:spLocks noGrp="1"/>
          </p:cNvSpPr>
          <p:nvPr>
            <p:ph type="title"/>
          </p:nvPr>
        </p:nvSpPr>
        <p:spPr>
          <a:xfrm>
            <a:off x="467917" y="2469629"/>
            <a:ext cx="5915025" cy="4120620"/>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16B151A-8D1F-4E6F-BF20-847BFDA68BCC}"/>
              </a:ext>
            </a:extLst>
          </p:cNvPr>
          <p:cNvSpPr>
            <a:spLocks noGrp="1"/>
          </p:cNvSpPr>
          <p:nvPr>
            <p:ph type="body" idx="1"/>
          </p:nvPr>
        </p:nvSpPr>
        <p:spPr>
          <a:xfrm>
            <a:off x="467917" y="6629232"/>
            <a:ext cx="5915025" cy="2166936"/>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901FAF0-0239-4A3B-AE7D-6D10A3CD4EAE}"/>
              </a:ext>
            </a:extLst>
          </p:cNvPr>
          <p:cNvSpPr>
            <a:spLocks noGrp="1"/>
          </p:cNvSpPr>
          <p:nvPr>
            <p:ph type="dt" sz="half" idx="10"/>
          </p:nvPr>
        </p:nvSpPr>
        <p:spPr/>
        <p:txBody>
          <a:bodyPr/>
          <a:lstStyle/>
          <a:p>
            <a:fld id="{03A8CC1A-FCF4-460C-8A65-EB216A08EB22}" type="datetimeFigureOut">
              <a:rPr kumimoji="1" lang="ja-JP" altLang="en-US" smtClean="0"/>
              <a:t>2021/12/16</a:t>
            </a:fld>
            <a:endParaRPr kumimoji="1" lang="ja-JP" altLang="en-US"/>
          </a:p>
        </p:txBody>
      </p:sp>
      <p:sp>
        <p:nvSpPr>
          <p:cNvPr id="5" name="フッター プレースホルダー 4">
            <a:extLst>
              <a:ext uri="{FF2B5EF4-FFF2-40B4-BE49-F238E27FC236}">
                <a16:creationId xmlns:a16="http://schemas.microsoft.com/office/drawing/2014/main" id="{ED282D5B-301A-4E6A-A98D-6DFF0A2B58B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2E558AA-7A32-4380-B71C-F4DE96910E3F}"/>
              </a:ext>
            </a:extLst>
          </p:cNvPr>
          <p:cNvSpPr>
            <a:spLocks noGrp="1"/>
          </p:cNvSpPr>
          <p:nvPr>
            <p:ph type="sldNum" sz="quarter" idx="12"/>
          </p:nvPr>
        </p:nvSpPr>
        <p:spPr/>
        <p:txBody>
          <a:bodyPr/>
          <a:lstStyle/>
          <a:p>
            <a:fld id="{08531F19-19BC-4EEC-9116-C21440482B26}" type="slidenum">
              <a:rPr kumimoji="1" lang="ja-JP" altLang="en-US" smtClean="0"/>
              <a:t>‹#›</a:t>
            </a:fld>
            <a:endParaRPr kumimoji="1" lang="ja-JP" altLang="en-US"/>
          </a:p>
        </p:txBody>
      </p:sp>
    </p:spTree>
    <p:extLst>
      <p:ext uri="{BB962C8B-B14F-4D97-AF65-F5344CB8AC3E}">
        <p14:creationId xmlns:p14="http://schemas.microsoft.com/office/powerpoint/2010/main" val="40320492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E43CE39-507A-47A2-9AA2-D26CD0AEEBFB}" type="datetimeFigureOut">
              <a:rPr kumimoji="1" lang="ja-JP" altLang="en-US" smtClean="0"/>
              <a:t>2021/12/16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823D98-A030-4B85-BAA8-DB30D04F0BD2}" type="slidenum">
              <a:rPr kumimoji="1" lang="ja-JP" altLang="en-US" smtClean="0"/>
              <a:t>‹#›</a:t>
            </a:fld>
            <a:endParaRPr kumimoji="1" lang="ja-JP" altLang="en-US"/>
          </a:p>
        </p:txBody>
      </p:sp>
    </p:spTree>
    <p:extLst>
      <p:ext uri="{BB962C8B-B14F-4D97-AF65-F5344CB8AC3E}">
        <p14:creationId xmlns:p14="http://schemas.microsoft.com/office/powerpoint/2010/main" val="4769224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E43CE39-507A-47A2-9AA2-D26CD0AEEBFB}" type="datetimeFigureOut">
              <a:rPr kumimoji="1" lang="ja-JP" altLang="en-US" smtClean="0"/>
              <a:t>2021/12/16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823D98-A030-4B85-BAA8-DB30D04F0BD2}" type="slidenum">
              <a:rPr kumimoji="1" lang="ja-JP" altLang="en-US" smtClean="0"/>
              <a:t>‹#›</a:t>
            </a:fld>
            <a:endParaRPr kumimoji="1" lang="ja-JP" altLang="en-US"/>
          </a:p>
        </p:txBody>
      </p:sp>
    </p:spTree>
    <p:extLst>
      <p:ext uri="{BB962C8B-B14F-4D97-AF65-F5344CB8AC3E}">
        <p14:creationId xmlns:p14="http://schemas.microsoft.com/office/powerpoint/2010/main" val="18023818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43CE39-507A-47A2-9AA2-D26CD0AEEBFB}" type="datetimeFigureOut">
              <a:rPr kumimoji="1" lang="ja-JP" altLang="en-US" smtClean="0"/>
              <a:t>2021/12/16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823D98-A030-4B85-BAA8-DB30D04F0BD2}" type="slidenum">
              <a:rPr kumimoji="1" lang="ja-JP" altLang="en-US" smtClean="0"/>
              <a:t>‹#›</a:t>
            </a:fld>
            <a:endParaRPr kumimoji="1" lang="ja-JP" altLang="en-US"/>
          </a:p>
        </p:txBody>
      </p:sp>
    </p:spTree>
    <p:extLst>
      <p:ext uri="{BB962C8B-B14F-4D97-AF65-F5344CB8AC3E}">
        <p14:creationId xmlns:p14="http://schemas.microsoft.com/office/powerpoint/2010/main" val="186970484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43CE39-507A-47A2-9AA2-D26CD0AEEBFB}" type="datetimeFigureOut">
              <a:rPr kumimoji="1" lang="ja-JP" altLang="en-US" smtClean="0"/>
              <a:t>2021/12/16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823D98-A030-4B85-BAA8-DB30D04F0BD2}" type="slidenum">
              <a:rPr kumimoji="1" lang="ja-JP" altLang="en-US" smtClean="0"/>
              <a:t>‹#›</a:t>
            </a:fld>
            <a:endParaRPr kumimoji="1" lang="ja-JP" altLang="en-US"/>
          </a:p>
        </p:txBody>
      </p:sp>
    </p:spTree>
    <p:extLst>
      <p:ext uri="{BB962C8B-B14F-4D97-AF65-F5344CB8AC3E}">
        <p14:creationId xmlns:p14="http://schemas.microsoft.com/office/powerpoint/2010/main" val="24307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CA0BBB-0576-4D8A-AC8B-3B43D77DA4A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FBA0348-0A76-4949-8E63-9ED6A42FA2EF}"/>
              </a:ext>
            </a:extLst>
          </p:cNvPr>
          <p:cNvSpPr>
            <a:spLocks noGrp="1"/>
          </p:cNvSpPr>
          <p:nvPr>
            <p:ph sz="half" idx="1"/>
          </p:nvPr>
        </p:nvSpPr>
        <p:spPr>
          <a:xfrm>
            <a:off x="471488" y="2637014"/>
            <a:ext cx="2900363"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3139EA2-6BA5-4078-B912-1B86613D2AA8}"/>
              </a:ext>
            </a:extLst>
          </p:cNvPr>
          <p:cNvSpPr>
            <a:spLocks noGrp="1"/>
          </p:cNvSpPr>
          <p:nvPr>
            <p:ph sz="half" idx="2"/>
          </p:nvPr>
        </p:nvSpPr>
        <p:spPr>
          <a:xfrm>
            <a:off x="3486151" y="2637014"/>
            <a:ext cx="2900363"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3543BD7-CA4E-49F0-9617-A19A5FCC1C9D}"/>
              </a:ext>
            </a:extLst>
          </p:cNvPr>
          <p:cNvSpPr>
            <a:spLocks noGrp="1"/>
          </p:cNvSpPr>
          <p:nvPr>
            <p:ph type="dt" sz="half" idx="10"/>
          </p:nvPr>
        </p:nvSpPr>
        <p:spPr/>
        <p:txBody>
          <a:bodyPr/>
          <a:lstStyle/>
          <a:p>
            <a:fld id="{03A8CC1A-FCF4-460C-8A65-EB216A08EB22}" type="datetimeFigureOut">
              <a:rPr kumimoji="1" lang="ja-JP" altLang="en-US" smtClean="0"/>
              <a:t>2021/12/16</a:t>
            </a:fld>
            <a:endParaRPr kumimoji="1" lang="ja-JP" altLang="en-US"/>
          </a:p>
        </p:txBody>
      </p:sp>
      <p:sp>
        <p:nvSpPr>
          <p:cNvPr id="6" name="フッター プレースホルダー 5">
            <a:extLst>
              <a:ext uri="{FF2B5EF4-FFF2-40B4-BE49-F238E27FC236}">
                <a16:creationId xmlns:a16="http://schemas.microsoft.com/office/drawing/2014/main" id="{A5F71B4E-A163-4605-804D-6D8CF2C8A6C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256FB26-917E-4CA0-AB9C-22AD566EE248}"/>
              </a:ext>
            </a:extLst>
          </p:cNvPr>
          <p:cNvSpPr>
            <a:spLocks noGrp="1"/>
          </p:cNvSpPr>
          <p:nvPr>
            <p:ph type="sldNum" sz="quarter" idx="12"/>
          </p:nvPr>
        </p:nvSpPr>
        <p:spPr/>
        <p:txBody>
          <a:bodyPr/>
          <a:lstStyle/>
          <a:p>
            <a:fld id="{08531F19-19BC-4EEC-9116-C21440482B26}" type="slidenum">
              <a:rPr kumimoji="1" lang="ja-JP" altLang="en-US" smtClean="0"/>
              <a:t>‹#›</a:t>
            </a:fld>
            <a:endParaRPr kumimoji="1" lang="ja-JP" altLang="en-US"/>
          </a:p>
        </p:txBody>
      </p:sp>
    </p:spTree>
    <p:extLst>
      <p:ext uri="{BB962C8B-B14F-4D97-AF65-F5344CB8AC3E}">
        <p14:creationId xmlns:p14="http://schemas.microsoft.com/office/powerpoint/2010/main" val="2759182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9A1026-E4B2-4232-9070-2AB0ABE480A6}"/>
              </a:ext>
            </a:extLst>
          </p:cNvPr>
          <p:cNvSpPr>
            <a:spLocks noGrp="1"/>
          </p:cNvSpPr>
          <p:nvPr>
            <p:ph type="title"/>
          </p:nvPr>
        </p:nvSpPr>
        <p:spPr>
          <a:xfrm>
            <a:off x="472680" y="527410"/>
            <a:ext cx="5915025" cy="191470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CB69FC8-97CF-4675-A1F4-0D38C568620D}"/>
              </a:ext>
            </a:extLst>
          </p:cNvPr>
          <p:cNvSpPr>
            <a:spLocks noGrp="1"/>
          </p:cNvSpPr>
          <p:nvPr>
            <p:ph type="body" idx="1"/>
          </p:nvPr>
        </p:nvSpPr>
        <p:spPr>
          <a:xfrm>
            <a:off x="472680" y="2428347"/>
            <a:ext cx="2901553" cy="1190095"/>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4BE2D54-D401-4E87-92F7-78FC0FA34242}"/>
              </a:ext>
            </a:extLst>
          </p:cNvPr>
          <p:cNvSpPr>
            <a:spLocks noGrp="1"/>
          </p:cNvSpPr>
          <p:nvPr>
            <p:ph sz="half" idx="2"/>
          </p:nvPr>
        </p:nvSpPr>
        <p:spPr>
          <a:xfrm>
            <a:off x="472680" y="3618442"/>
            <a:ext cx="290155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7D8DDEB-A14C-4C04-88B6-5594479B3245}"/>
              </a:ext>
            </a:extLst>
          </p:cNvPr>
          <p:cNvSpPr>
            <a:spLocks noGrp="1"/>
          </p:cNvSpPr>
          <p:nvPr>
            <p:ph type="body" sz="quarter" idx="3"/>
          </p:nvPr>
        </p:nvSpPr>
        <p:spPr>
          <a:xfrm>
            <a:off x="3471864" y="2428347"/>
            <a:ext cx="2915841" cy="1190095"/>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A53F472-CB03-4534-A39F-983A4AFCDCFF}"/>
              </a:ext>
            </a:extLst>
          </p:cNvPr>
          <p:cNvSpPr>
            <a:spLocks noGrp="1"/>
          </p:cNvSpPr>
          <p:nvPr>
            <p:ph sz="quarter" idx="4"/>
          </p:nvPr>
        </p:nvSpPr>
        <p:spPr>
          <a:xfrm>
            <a:off x="3471864" y="3618442"/>
            <a:ext cx="2915841"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9BA064A-ECC5-4224-9646-E10CB6146D8E}"/>
              </a:ext>
            </a:extLst>
          </p:cNvPr>
          <p:cNvSpPr>
            <a:spLocks noGrp="1"/>
          </p:cNvSpPr>
          <p:nvPr>
            <p:ph type="dt" sz="half" idx="10"/>
          </p:nvPr>
        </p:nvSpPr>
        <p:spPr/>
        <p:txBody>
          <a:bodyPr/>
          <a:lstStyle/>
          <a:p>
            <a:fld id="{03A8CC1A-FCF4-460C-8A65-EB216A08EB22}" type="datetimeFigureOut">
              <a:rPr kumimoji="1" lang="ja-JP" altLang="en-US" smtClean="0"/>
              <a:t>2021/12/16</a:t>
            </a:fld>
            <a:endParaRPr kumimoji="1" lang="ja-JP" altLang="en-US"/>
          </a:p>
        </p:txBody>
      </p:sp>
      <p:sp>
        <p:nvSpPr>
          <p:cNvPr id="8" name="フッター プレースホルダー 7">
            <a:extLst>
              <a:ext uri="{FF2B5EF4-FFF2-40B4-BE49-F238E27FC236}">
                <a16:creationId xmlns:a16="http://schemas.microsoft.com/office/drawing/2014/main" id="{8FC96E0F-2BD5-4906-9738-E6699479910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1F72629-2868-489F-B394-062240D06965}"/>
              </a:ext>
            </a:extLst>
          </p:cNvPr>
          <p:cNvSpPr>
            <a:spLocks noGrp="1"/>
          </p:cNvSpPr>
          <p:nvPr>
            <p:ph type="sldNum" sz="quarter" idx="12"/>
          </p:nvPr>
        </p:nvSpPr>
        <p:spPr/>
        <p:txBody>
          <a:bodyPr/>
          <a:lstStyle/>
          <a:p>
            <a:fld id="{08531F19-19BC-4EEC-9116-C21440482B26}" type="slidenum">
              <a:rPr kumimoji="1" lang="ja-JP" altLang="en-US" smtClean="0"/>
              <a:t>‹#›</a:t>
            </a:fld>
            <a:endParaRPr kumimoji="1" lang="ja-JP" altLang="en-US"/>
          </a:p>
        </p:txBody>
      </p:sp>
    </p:spTree>
    <p:extLst>
      <p:ext uri="{BB962C8B-B14F-4D97-AF65-F5344CB8AC3E}">
        <p14:creationId xmlns:p14="http://schemas.microsoft.com/office/powerpoint/2010/main" val="4020627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F229A2-98C8-4693-B6D8-ADF0CC5F02F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338501D-AFA5-48C8-94A2-4F096AE9E3D4}"/>
              </a:ext>
            </a:extLst>
          </p:cNvPr>
          <p:cNvSpPr>
            <a:spLocks noGrp="1"/>
          </p:cNvSpPr>
          <p:nvPr>
            <p:ph type="dt" sz="half" idx="10"/>
          </p:nvPr>
        </p:nvSpPr>
        <p:spPr/>
        <p:txBody>
          <a:bodyPr/>
          <a:lstStyle/>
          <a:p>
            <a:fld id="{03A8CC1A-FCF4-460C-8A65-EB216A08EB22}" type="datetimeFigureOut">
              <a:rPr kumimoji="1" lang="ja-JP" altLang="en-US" smtClean="0"/>
              <a:t>2021/12/16</a:t>
            </a:fld>
            <a:endParaRPr kumimoji="1" lang="ja-JP" altLang="en-US"/>
          </a:p>
        </p:txBody>
      </p:sp>
      <p:sp>
        <p:nvSpPr>
          <p:cNvPr id="4" name="フッター プレースホルダー 3">
            <a:extLst>
              <a:ext uri="{FF2B5EF4-FFF2-40B4-BE49-F238E27FC236}">
                <a16:creationId xmlns:a16="http://schemas.microsoft.com/office/drawing/2014/main" id="{D382AAD5-E429-4898-9B23-151296744BD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DFBAF76-C3EB-4A6E-99FB-A9A2F8D68F04}"/>
              </a:ext>
            </a:extLst>
          </p:cNvPr>
          <p:cNvSpPr>
            <a:spLocks noGrp="1"/>
          </p:cNvSpPr>
          <p:nvPr>
            <p:ph type="sldNum" sz="quarter" idx="12"/>
          </p:nvPr>
        </p:nvSpPr>
        <p:spPr/>
        <p:txBody>
          <a:bodyPr/>
          <a:lstStyle/>
          <a:p>
            <a:fld id="{08531F19-19BC-4EEC-9116-C21440482B26}" type="slidenum">
              <a:rPr kumimoji="1" lang="ja-JP" altLang="en-US" smtClean="0"/>
              <a:t>‹#›</a:t>
            </a:fld>
            <a:endParaRPr kumimoji="1" lang="ja-JP" altLang="en-US"/>
          </a:p>
        </p:txBody>
      </p:sp>
    </p:spTree>
    <p:extLst>
      <p:ext uri="{BB962C8B-B14F-4D97-AF65-F5344CB8AC3E}">
        <p14:creationId xmlns:p14="http://schemas.microsoft.com/office/powerpoint/2010/main" val="2101047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8160663-639D-4C74-9098-F11B8AB4933E}"/>
              </a:ext>
            </a:extLst>
          </p:cNvPr>
          <p:cNvSpPr>
            <a:spLocks noGrp="1"/>
          </p:cNvSpPr>
          <p:nvPr>
            <p:ph type="dt" sz="half" idx="10"/>
          </p:nvPr>
        </p:nvSpPr>
        <p:spPr/>
        <p:txBody>
          <a:bodyPr/>
          <a:lstStyle/>
          <a:p>
            <a:fld id="{03A8CC1A-FCF4-460C-8A65-EB216A08EB22}" type="datetimeFigureOut">
              <a:rPr kumimoji="1" lang="ja-JP" altLang="en-US" smtClean="0"/>
              <a:t>2021/12/16</a:t>
            </a:fld>
            <a:endParaRPr kumimoji="1" lang="ja-JP" altLang="en-US"/>
          </a:p>
        </p:txBody>
      </p:sp>
      <p:sp>
        <p:nvSpPr>
          <p:cNvPr id="3" name="フッター プレースホルダー 2">
            <a:extLst>
              <a:ext uri="{FF2B5EF4-FFF2-40B4-BE49-F238E27FC236}">
                <a16:creationId xmlns:a16="http://schemas.microsoft.com/office/drawing/2014/main" id="{FFD4A617-04BB-423B-B6E1-799D9758A37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CA17664-040D-4651-AC77-96BE79725CF2}"/>
              </a:ext>
            </a:extLst>
          </p:cNvPr>
          <p:cNvSpPr>
            <a:spLocks noGrp="1"/>
          </p:cNvSpPr>
          <p:nvPr>
            <p:ph type="sldNum" sz="quarter" idx="12"/>
          </p:nvPr>
        </p:nvSpPr>
        <p:spPr/>
        <p:txBody>
          <a:bodyPr/>
          <a:lstStyle/>
          <a:p>
            <a:fld id="{08531F19-19BC-4EEC-9116-C21440482B26}" type="slidenum">
              <a:rPr kumimoji="1" lang="ja-JP" altLang="en-US" smtClean="0"/>
              <a:t>‹#›</a:t>
            </a:fld>
            <a:endParaRPr kumimoji="1" lang="ja-JP" altLang="en-US"/>
          </a:p>
        </p:txBody>
      </p:sp>
    </p:spTree>
    <p:extLst>
      <p:ext uri="{BB962C8B-B14F-4D97-AF65-F5344CB8AC3E}">
        <p14:creationId xmlns:p14="http://schemas.microsoft.com/office/powerpoint/2010/main" val="2036069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F47BE3-F9A7-466C-9414-282251CB5D9C}"/>
              </a:ext>
            </a:extLst>
          </p:cNvPr>
          <p:cNvSpPr>
            <a:spLocks noGrp="1"/>
          </p:cNvSpPr>
          <p:nvPr>
            <p:ph type="title"/>
          </p:nvPr>
        </p:nvSpPr>
        <p:spPr>
          <a:xfrm>
            <a:off x="472682" y="660400"/>
            <a:ext cx="2212181" cy="23114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6AB1AD9-64F6-4241-B45F-4E5CCECB99A4}"/>
              </a:ext>
            </a:extLst>
          </p:cNvPr>
          <p:cNvSpPr>
            <a:spLocks noGrp="1"/>
          </p:cNvSpPr>
          <p:nvPr>
            <p:ph idx="1"/>
          </p:nvPr>
        </p:nvSpPr>
        <p:spPr>
          <a:xfrm>
            <a:off x="2915842" y="1426288"/>
            <a:ext cx="3471863" cy="703968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92465C1-238E-4033-8229-F87686E798F9}"/>
              </a:ext>
            </a:extLst>
          </p:cNvPr>
          <p:cNvSpPr>
            <a:spLocks noGrp="1"/>
          </p:cNvSpPr>
          <p:nvPr>
            <p:ph type="body" sz="half" idx="2"/>
          </p:nvPr>
        </p:nvSpPr>
        <p:spPr>
          <a:xfrm>
            <a:off x="472682" y="2971800"/>
            <a:ext cx="2212181" cy="5505627"/>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F8D7CD1-6332-4E68-AB32-0AD96C7E703A}"/>
              </a:ext>
            </a:extLst>
          </p:cNvPr>
          <p:cNvSpPr>
            <a:spLocks noGrp="1"/>
          </p:cNvSpPr>
          <p:nvPr>
            <p:ph type="dt" sz="half" idx="10"/>
          </p:nvPr>
        </p:nvSpPr>
        <p:spPr/>
        <p:txBody>
          <a:bodyPr/>
          <a:lstStyle/>
          <a:p>
            <a:fld id="{03A8CC1A-FCF4-460C-8A65-EB216A08EB22}" type="datetimeFigureOut">
              <a:rPr kumimoji="1" lang="ja-JP" altLang="en-US" smtClean="0"/>
              <a:t>2021/12/16</a:t>
            </a:fld>
            <a:endParaRPr kumimoji="1" lang="ja-JP" altLang="en-US"/>
          </a:p>
        </p:txBody>
      </p:sp>
      <p:sp>
        <p:nvSpPr>
          <p:cNvPr id="6" name="フッター プレースホルダー 5">
            <a:extLst>
              <a:ext uri="{FF2B5EF4-FFF2-40B4-BE49-F238E27FC236}">
                <a16:creationId xmlns:a16="http://schemas.microsoft.com/office/drawing/2014/main" id="{1F80DEF8-FF95-458D-A0A6-A76FEE857E0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3D5CF00-6781-461B-A6E3-73CDB5A679C9}"/>
              </a:ext>
            </a:extLst>
          </p:cNvPr>
          <p:cNvSpPr>
            <a:spLocks noGrp="1"/>
          </p:cNvSpPr>
          <p:nvPr>
            <p:ph type="sldNum" sz="quarter" idx="12"/>
          </p:nvPr>
        </p:nvSpPr>
        <p:spPr/>
        <p:txBody>
          <a:bodyPr/>
          <a:lstStyle/>
          <a:p>
            <a:fld id="{08531F19-19BC-4EEC-9116-C21440482B26}" type="slidenum">
              <a:rPr kumimoji="1" lang="ja-JP" altLang="en-US" smtClean="0"/>
              <a:t>‹#›</a:t>
            </a:fld>
            <a:endParaRPr kumimoji="1" lang="ja-JP" altLang="en-US"/>
          </a:p>
        </p:txBody>
      </p:sp>
    </p:spTree>
    <p:extLst>
      <p:ext uri="{BB962C8B-B14F-4D97-AF65-F5344CB8AC3E}">
        <p14:creationId xmlns:p14="http://schemas.microsoft.com/office/powerpoint/2010/main" val="4110214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90FC1B-EDD3-4D76-9CA5-CB4BEF31DB9A}"/>
              </a:ext>
            </a:extLst>
          </p:cNvPr>
          <p:cNvSpPr>
            <a:spLocks noGrp="1"/>
          </p:cNvSpPr>
          <p:nvPr>
            <p:ph type="title"/>
          </p:nvPr>
        </p:nvSpPr>
        <p:spPr>
          <a:xfrm>
            <a:off x="472682" y="660400"/>
            <a:ext cx="2212181" cy="23114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C9D2B44-AC6E-4C70-96AB-DCBED6B5EC5A}"/>
              </a:ext>
            </a:extLst>
          </p:cNvPr>
          <p:cNvSpPr>
            <a:spLocks noGrp="1"/>
          </p:cNvSpPr>
          <p:nvPr>
            <p:ph type="pic" idx="1"/>
          </p:nvPr>
        </p:nvSpPr>
        <p:spPr>
          <a:xfrm>
            <a:off x="2915842" y="1426288"/>
            <a:ext cx="3471863" cy="7039681"/>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459F4AE-9A54-4719-A2D1-78BF820DD419}"/>
              </a:ext>
            </a:extLst>
          </p:cNvPr>
          <p:cNvSpPr>
            <a:spLocks noGrp="1"/>
          </p:cNvSpPr>
          <p:nvPr>
            <p:ph type="body" sz="half" idx="2"/>
          </p:nvPr>
        </p:nvSpPr>
        <p:spPr>
          <a:xfrm>
            <a:off x="472682" y="2971800"/>
            <a:ext cx="2212181" cy="5505627"/>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4FF37CC-0948-47C3-91B1-F7EA453EC61D}"/>
              </a:ext>
            </a:extLst>
          </p:cNvPr>
          <p:cNvSpPr>
            <a:spLocks noGrp="1"/>
          </p:cNvSpPr>
          <p:nvPr>
            <p:ph type="dt" sz="half" idx="10"/>
          </p:nvPr>
        </p:nvSpPr>
        <p:spPr/>
        <p:txBody>
          <a:bodyPr/>
          <a:lstStyle/>
          <a:p>
            <a:fld id="{03A8CC1A-FCF4-460C-8A65-EB216A08EB22}" type="datetimeFigureOut">
              <a:rPr kumimoji="1" lang="ja-JP" altLang="en-US" smtClean="0"/>
              <a:t>2021/12/16</a:t>
            </a:fld>
            <a:endParaRPr kumimoji="1" lang="ja-JP" altLang="en-US"/>
          </a:p>
        </p:txBody>
      </p:sp>
      <p:sp>
        <p:nvSpPr>
          <p:cNvPr id="6" name="フッター プレースホルダー 5">
            <a:extLst>
              <a:ext uri="{FF2B5EF4-FFF2-40B4-BE49-F238E27FC236}">
                <a16:creationId xmlns:a16="http://schemas.microsoft.com/office/drawing/2014/main" id="{375A3C16-4D5B-43F6-939B-AC4F07A5E00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3B8A3E9-38CA-493D-AF42-1F88FA5A10F8}"/>
              </a:ext>
            </a:extLst>
          </p:cNvPr>
          <p:cNvSpPr>
            <a:spLocks noGrp="1"/>
          </p:cNvSpPr>
          <p:nvPr>
            <p:ph type="sldNum" sz="quarter" idx="12"/>
          </p:nvPr>
        </p:nvSpPr>
        <p:spPr/>
        <p:txBody>
          <a:bodyPr/>
          <a:lstStyle/>
          <a:p>
            <a:fld id="{08531F19-19BC-4EEC-9116-C21440482B26}" type="slidenum">
              <a:rPr kumimoji="1" lang="ja-JP" altLang="en-US" smtClean="0"/>
              <a:t>‹#›</a:t>
            </a:fld>
            <a:endParaRPr kumimoji="1" lang="ja-JP" altLang="en-US"/>
          </a:p>
        </p:txBody>
      </p:sp>
    </p:spTree>
    <p:extLst>
      <p:ext uri="{BB962C8B-B14F-4D97-AF65-F5344CB8AC3E}">
        <p14:creationId xmlns:p14="http://schemas.microsoft.com/office/powerpoint/2010/main" val="2963108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BC857D8-DD7B-4A8F-B2D4-845B83E88563}"/>
              </a:ext>
            </a:extLst>
          </p:cNvPr>
          <p:cNvSpPr>
            <a:spLocks noGrp="1"/>
          </p:cNvSpPr>
          <p:nvPr>
            <p:ph type="title"/>
          </p:nvPr>
        </p:nvSpPr>
        <p:spPr>
          <a:xfrm>
            <a:off x="471489" y="527410"/>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990EBE1-17A4-4E46-937D-572AFE2C1473}"/>
              </a:ext>
            </a:extLst>
          </p:cNvPr>
          <p:cNvSpPr>
            <a:spLocks noGrp="1"/>
          </p:cNvSpPr>
          <p:nvPr>
            <p:ph type="body" idx="1"/>
          </p:nvPr>
        </p:nvSpPr>
        <p:spPr>
          <a:xfrm>
            <a:off x="471489"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157BB39-9482-4728-9407-CE50CD5E8FD5}"/>
              </a:ext>
            </a:extLst>
          </p:cNvPr>
          <p:cNvSpPr>
            <a:spLocks noGrp="1"/>
          </p:cNvSpPr>
          <p:nvPr>
            <p:ph type="dt" sz="half" idx="2"/>
          </p:nvPr>
        </p:nvSpPr>
        <p:spPr>
          <a:xfrm>
            <a:off x="471488" y="9181402"/>
            <a:ext cx="154305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03A8CC1A-FCF4-460C-8A65-EB216A08EB22}" type="datetimeFigureOut">
              <a:rPr kumimoji="1" lang="ja-JP" altLang="en-US" smtClean="0"/>
              <a:t>2021/12/16</a:t>
            </a:fld>
            <a:endParaRPr kumimoji="1" lang="ja-JP" altLang="en-US"/>
          </a:p>
        </p:txBody>
      </p:sp>
      <p:sp>
        <p:nvSpPr>
          <p:cNvPr id="5" name="フッター プレースホルダー 4">
            <a:extLst>
              <a:ext uri="{FF2B5EF4-FFF2-40B4-BE49-F238E27FC236}">
                <a16:creationId xmlns:a16="http://schemas.microsoft.com/office/drawing/2014/main" id="{97B254F8-AEBB-4F32-A294-7E8129E19381}"/>
              </a:ext>
            </a:extLst>
          </p:cNvPr>
          <p:cNvSpPr>
            <a:spLocks noGrp="1"/>
          </p:cNvSpPr>
          <p:nvPr>
            <p:ph type="ftr" sz="quarter" idx="3"/>
          </p:nvPr>
        </p:nvSpPr>
        <p:spPr>
          <a:xfrm>
            <a:off x="2271714" y="9181402"/>
            <a:ext cx="2314575"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2DFB97E-A94B-4A10-914D-E9214898DF26}"/>
              </a:ext>
            </a:extLst>
          </p:cNvPr>
          <p:cNvSpPr>
            <a:spLocks noGrp="1"/>
          </p:cNvSpPr>
          <p:nvPr>
            <p:ph type="sldNum" sz="quarter" idx="4"/>
          </p:nvPr>
        </p:nvSpPr>
        <p:spPr>
          <a:xfrm>
            <a:off x="4843463" y="9181402"/>
            <a:ext cx="154305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08531F19-19BC-4EEC-9116-C21440482B26}" type="slidenum">
              <a:rPr kumimoji="1" lang="ja-JP" altLang="en-US" smtClean="0"/>
              <a:t>‹#›</a:t>
            </a:fld>
            <a:endParaRPr kumimoji="1" lang="ja-JP" altLang="en-US"/>
          </a:p>
        </p:txBody>
      </p:sp>
    </p:spTree>
    <p:extLst>
      <p:ext uri="{BB962C8B-B14F-4D97-AF65-F5344CB8AC3E}">
        <p14:creationId xmlns:p14="http://schemas.microsoft.com/office/powerpoint/2010/main" val="353011778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18BAAFC-D0A0-4F83-9569-66039CBE4383}"/>
              </a:ext>
            </a:extLst>
          </p:cNvPr>
          <p:cNvSpPr>
            <a:spLocks noGrp="1"/>
          </p:cNvSpPr>
          <p:nvPr>
            <p:ph type="title"/>
          </p:nvPr>
        </p:nvSpPr>
        <p:spPr>
          <a:xfrm>
            <a:off x="471489" y="527410"/>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6650BFD-8654-4C37-8CAC-A76C87DDFEFB}"/>
              </a:ext>
            </a:extLst>
          </p:cNvPr>
          <p:cNvSpPr>
            <a:spLocks noGrp="1"/>
          </p:cNvSpPr>
          <p:nvPr>
            <p:ph type="body" idx="1"/>
          </p:nvPr>
        </p:nvSpPr>
        <p:spPr>
          <a:xfrm>
            <a:off x="471489"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6F934AE-B6BF-46B8-8FCB-85B51BFE92EA}"/>
              </a:ext>
            </a:extLst>
          </p:cNvPr>
          <p:cNvSpPr>
            <a:spLocks noGrp="1"/>
          </p:cNvSpPr>
          <p:nvPr>
            <p:ph type="dt" sz="half" idx="2"/>
          </p:nvPr>
        </p:nvSpPr>
        <p:spPr>
          <a:xfrm>
            <a:off x="471488" y="9181402"/>
            <a:ext cx="154305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20DDEC5A-91F2-4300-80F4-07D2E35AAFA7}" type="datetimeFigureOut">
              <a:rPr kumimoji="1" lang="ja-JP" altLang="en-US" smtClean="0"/>
              <a:t>2021/12/16</a:t>
            </a:fld>
            <a:endParaRPr kumimoji="1" lang="ja-JP" altLang="en-US"/>
          </a:p>
        </p:txBody>
      </p:sp>
      <p:sp>
        <p:nvSpPr>
          <p:cNvPr id="5" name="フッター プレースホルダー 4">
            <a:extLst>
              <a:ext uri="{FF2B5EF4-FFF2-40B4-BE49-F238E27FC236}">
                <a16:creationId xmlns:a16="http://schemas.microsoft.com/office/drawing/2014/main" id="{F9F969D7-B072-4457-9719-7FC683F9837F}"/>
              </a:ext>
            </a:extLst>
          </p:cNvPr>
          <p:cNvSpPr>
            <a:spLocks noGrp="1"/>
          </p:cNvSpPr>
          <p:nvPr>
            <p:ph type="ftr" sz="quarter" idx="3"/>
          </p:nvPr>
        </p:nvSpPr>
        <p:spPr>
          <a:xfrm>
            <a:off x="2271714" y="9181402"/>
            <a:ext cx="2314575"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DA8FD17-CFE8-47DC-A3A0-3363A383862E}"/>
              </a:ext>
            </a:extLst>
          </p:cNvPr>
          <p:cNvSpPr>
            <a:spLocks noGrp="1"/>
          </p:cNvSpPr>
          <p:nvPr>
            <p:ph type="sldNum" sz="quarter" idx="4"/>
          </p:nvPr>
        </p:nvSpPr>
        <p:spPr>
          <a:xfrm>
            <a:off x="4843463" y="9181402"/>
            <a:ext cx="154305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81F7EF34-B9A3-45BD-BD33-4E633713C0A3}" type="slidenum">
              <a:rPr kumimoji="1" lang="ja-JP" altLang="en-US" smtClean="0"/>
              <a:t>‹#›</a:t>
            </a:fld>
            <a:endParaRPr kumimoji="1" lang="ja-JP" altLang="en-US"/>
          </a:p>
        </p:txBody>
      </p:sp>
    </p:spTree>
    <p:extLst>
      <p:ext uri="{BB962C8B-B14F-4D97-AF65-F5344CB8AC3E}">
        <p14:creationId xmlns:p14="http://schemas.microsoft.com/office/powerpoint/2010/main" val="158348585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3A8CC1A-FCF4-460C-8A65-EB216A08EB22}" type="datetimeFigureOut">
              <a:rPr kumimoji="1" lang="ja-JP" altLang="en-US" smtClean="0"/>
              <a:t>2021/12/16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8531F19-19BC-4EEC-9116-C21440482B26}" type="slidenum">
              <a:rPr kumimoji="1" lang="ja-JP" altLang="en-US" smtClean="0"/>
              <a:t>‹#›</a:t>
            </a:fld>
            <a:endParaRPr kumimoji="1" lang="ja-JP" altLang="en-US"/>
          </a:p>
        </p:txBody>
      </p:sp>
    </p:spTree>
    <p:extLst>
      <p:ext uri="{BB962C8B-B14F-4D97-AF65-F5344CB8AC3E}">
        <p14:creationId xmlns:p14="http://schemas.microsoft.com/office/powerpoint/2010/main" val="2542205104"/>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3.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2">
            <a:extLst>
              <a:ext uri="{FF2B5EF4-FFF2-40B4-BE49-F238E27FC236}">
                <a16:creationId xmlns:a16="http://schemas.microsoft.com/office/drawing/2014/main" id="{760D8F92-8C8A-4536-A963-2A6139498984}"/>
              </a:ext>
            </a:extLst>
          </p:cNvPr>
          <p:cNvSpPr txBox="1">
            <a:spLocks noGrp="1" noChangeArrowheads="1"/>
          </p:cNvSpPr>
          <p:nvPr>
            <p:ph type="ctrTitle"/>
          </p:nvPr>
        </p:nvSpPr>
        <p:spPr bwMode="auto">
          <a:xfrm>
            <a:off x="243442" y="100115"/>
            <a:ext cx="6236655" cy="537029"/>
          </a:xfrm>
          <a:prstGeom prst="rect">
            <a:avLst/>
          </a:prstGeom>
          <a:noFill/>
          <a:ln w="9525">
            <a:noFill/>
            <a:miter lim="800000"/>
            <a:headEnd/>
            <a:tailEnd/>
          </a:ln>
        </p:spPr>
        <p:txBody>
          <a:bodyPr rot="0" vert="horz" wrap="square" lIns="36000" tIns="36000" rIns="36000" bIns="36000" rtlCol="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dist">
              <a:tabLst>
                <a:tab pos="1285875" algn="l"/>
              </a:tabLst>
            </a:pPr>
            <a:r>
              <a:rPr lang="ja-JP" altLang="en-US" sz="2400" kern="100" dirty="0">
                <a:ln w="9525" cap="flat" cmpd="sng" algn="ctr">
                  <a:solidFill>
                    <a:srgbClr val="FFFFFF"/>
                  </a:solidFill>
                  <a:prstDash val="solid"/>
                  <a:round/>
                </a:ln>
                <a:solidFill>
                  <a:srgbClr val="FF0000"/>
                </a:solidFill>
                <a:effectLst>
                  <a:outerShdw blurRad="12700" dist="38100" dir="2700000" algn="tl">
                    <a:schemeClr val="bg1">
                      <a:lumMod val="50000"/>
                    </a:schemeClr>
                  </a:outerShdw>
                </a:effectLst>
                <a:latin typeface="游明朝" panose="02020400000000000000" pitchFamily="18" charset="-128"/>
                <a:ea typeface="HGS創英角ﾎﾟｯﾌﾟ体" panose="040B0A00000000000000" pitchFamily="50" charset="-128"/>
                <a:cs typeface="Times New Roman" panose="02020603050405020304" pitchFamily="18" charset="0"/>
              </a:rPr>
              <a:t>リモート診断型自衛消防訓練のご案内</a:t>
            </a:r>
            <a:endParaRPr lang="ja-JP" altLang="en-US" sz="24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5" name="四角形: 角を丸くする 4">
            <a:extLst>
              <a:ext uri="{FF2B5EF4-FFF2-40B4-BE49-F238E27FC236}">
                <a16:creationId xmlns:a16="http://schemas.microsoft.com/office/drawing/2014/main" id="{C678311C-79F5-4FF3-95B7-725FAF84F1B4}"/>
              </a:ext>
            </a:extLst>
          </p:cNvPr>
          <p:cNvSpPr/>
          <p:nvPr/>
        </p:nvSpPr>
        <p:spPr>
          <a:xfrm>
            <a:off x="61835" y="999372"/>
            <a:ext cx="6718453" cy="1480437"/>
          </a:xfrm>
          <a:prstGeom prst="round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36000" rIns="108000" bIns="3600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　新型コロナウイルス感染拡大防止のため多くの人が参加できない場合や、自主訓練の結果を確認するために、リモートで結果診断ができる訓練チェックシートを作成しました。</a:t>
            </a:r>
            <a:endParaRPr lang="en-US" altLang="ja-JP" sz="1200" dirty="0">
              <a:solidFill>
                <a:schemeClr val="tx1"/>
              </a:solidFill>
              <a:latin typeface="UD デジタル 教科書体 N-R" panose="02020400000000000000" pitchFamily="17" charset="-128"/>
              <a:ea typeface="UD デジタル 教科書体 N-R" panose="02020400000000000000" pitchFamily="17" charset="-128"/>
            </a:endParaRPr>
          </a:p>
          <a:p>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　また、消火・避難・通報についての「動画」を各々で視聴することによって、各活動を学ぶことができるウィズコロナでの新しい自衛消防訓練のカタチです。</a:t>
            </a:r>
          </a:p>
        </p:txBody>
      </p:sp>
      <p:sp>
        <p:nvSpPr>
          <p:cNvPr id="6" name="テキスト ボックス 2">
            <a:extLst>
              <a:ext uri="{FF2B5EF4-FFF2-40B4-BE49-F238E27FC236}">
                <a16:creationId xmlns:a16="http://schemas.microsoft.com/office/drawing/2014/main" id="{2683577B-434E-416A-9541-AD7B12DEC1AA}"/>
              </a:ext>
            </a:extLst>
          </p:cNvPr>
          <p:cNvSpPr txBox="1">
            <a:spLocks noChangeArrowheads="1"/>
          </p:cNvSpPr>
          <p:nvPr/>
        </p:nvSpPr>
        <p:spPr bwMode="auto">
          <a:xfrm>
            <a:off x="0" y="604990"/>
            <a:ext cx="6718453" cy="424603"/>
          </a:xfrm>
          <a:prstGeom prst="rect">
            <a:avLst/>
          </a:prstGeom>
          <a:noFill/>
          <a:ln w="12700">
            <a:noFill/>
            <a:miter lim="800000"/>
            <a:headEnd/>
            <a:tailEnd/>
          </a:ln>
        </p:spPr>
        <p:txBody>
          <a:bodyPr rot="0" vert="horz" wrap="square" lIns="91440" tIns="45720" rIns="91440" bIns="4572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tabLst>
                <a:tab pos="1285875" algn="l"/>
              </a:tabLst>
            </a:pPr>
            <a:r>
              <a:rPr lang="en-US" altLang="ja-JP" sz="2000" kern="100" dirty="0">
                <a:ln w="9525" cap="flat" cmpd="sng" algn="ctr">
                  <a:solidFill>
                    <a:srgbClr val="FFFFFF"/>
                  </a:solidFill>
                  <a:prstDash val="solid"/>
                  <a:round/>
                </a:ln>
                <a:solidFill>
                  <a:srgbClr val="FF0000"/>
                </a:solidFill>
                <a:effectLst>
                  <a:outerShdw blurRad="12700" dist="38100" dir="2700000" algn="tl">
                    <a:schemeClr val="bg1">
                      <a:lumMod val="50000"/>
                    </a:schemeClr>
                  </a:outerShdw>
                </a:effectLst>
                <a:latin typeface="游明朝" panose="02020400000000000000" pitchFamily="18" charset="-128"/>
                <a:ea typeface="HGS創英角ﾎﾟｯﾌﾟ体" panose="040B0A00000000000000" pitchFamily="50" charset="-128"/>
                <a:cs typeface="Times New Roman" panose="02020603050405020304" pitchFamily="18" charset="0"/>
              </a:rPr>
              <a:t>『</a:t>
            </a:r>
            <a:r>
              <a:rPr lang="ja-JP" altLang="en-US" sz="2000" kern="100" dirty="0">
                <a:ln w="9525" cap="flat" cmpd="sng" algn="ctr">
                  <a:solidFill>
                    <a:srgbClr val="FFFFFF"/>
                  </a:solidFill>
                  <a:prstDash val="solid"/>
                  <a:round/>
                </a:ln>
                <a:solidFill>
                  <a:srgbClr val="FF0000"/>
                </a:solidFill>
                <a:effectLst>
                  <a:outerShdw blurRad="12700" dist="38100" dir="2700000" algn="tl">
                    <a:schemeClr val="bg1">
                      <a:lumMod val="50000"/>
                    </a:schemeClr>
                  </a:outerShdw>
                </a:effectLst>
                <a:latin typeface="游明朝" panose="02020400000000000000" pitchFamily="18" charset="-128"/>
                <a:ea typeface="HGS創英角ﾎﾟｯﾌﾟ体" panose="040B0A00000000000000" pitchFamily="50" charset="-128"/>
                <a:cs typeface="Times New Roman" panose="02020603050405020304" pitchFamily="18" charset="0"/>
              </a:rPr>
              <a:t>リモート診断型</a:t>
            </a:r>
            <a:r>
              <a:rPr lang="en-US" altLang="ja-JP" sz="2000" kern="100" dirty="0">
                <a:ln w="9525" cap="flat" cmpd="sng" algn="ctr">
                  <a:solidFill>
                    <a:srgbClr val="FFFFFF"/>
                  </a:solidFill>
                  <a:prstDash val="solid"/>
                  <a:round/>
                </a:ln>
                <a:solidFill>
                  <a:srgbClr val="FF0000"/>
                </a:solidFill>
                <a:effectLst>
                  <a:outerShdw blurRad="12700" dist="38100" dir="2700000" algn="tl">
                    <a:schemeClr val="bg1">
                      <a:lumMod val="50000"/>
                    </a:schemeClr>
                  </a:outerShdw>
                </a:effectLst>
                <a:latin typeface="游明朝" panose="02020400000000000000" pitchFamily="18" charset="-128"/>
                <a:ea typeface="HGS創英角ﾎﾟｯﾌﾟ体" panose="040B0A00000000000000" pitchFamily="50" charset="-128"/>
                <a:cs typeface="Times New Roman" panose="02020603050405020304" pitchFamily="18" charset="0"/>
              </a:rPr>
              <a:t>』</a:t>
            </a:r>
            <a:r>
              <a:rPr lang="ja-JP" altLang="en-US" sz="2000" kern="100" dirty="0">
                <a:ln w="9525" cap="flat" cmpd="sng" algn="ctr">
                  <a:solidFill>
                    <a:srgbClr val="FFFFFF"/>
                  </a:solidFill>
                  <a:prstDash val="solid"/>
                  <a:round/>
                </a:ln>
                <a:solidFill>
                  <a:srgbClr val="FF0000"/>
                </a:solidFill>
                <a:effectLst>
                  <a:outerShdw blurRad="12700" dist="38100" dir="2700000" algn="tl">
                    <a:schemeClr val="bg1">
                      <a:lumMod val="50000"/>
                    </a:schemeClr>
                  </a:outerShdw>
                </a:effectLst>
                <a:latin typeface="游明朝" panose="02020400000000000000" pitchFamily="18" charset="-128"/>
                <a:ea typeface="HGS創英角ﾎﾟｯﾌﾟ体" panose="040B0A00000000000000" pitchFamily="50" charset="-128"/>
                <a:cs typeface="Times New Roman" panose="02020603050405020304" pitchFamily="18" charset="0"/>
              </a:rPr>
              <a:t>とは？</a:t>
            </a:r>
            <a:endParaRPr lang="ja-JP" altLang="en-US" sz="2000" kern="100" dirty="0">
              <a:latin typeface="游明朝" panose="02020400000000000000" pitchFamily="18" charset="-128"/>
              <a:ea typeface="游明朝" panose="02020400000000000000" pitchFamily="18" charset="-128"/>
              <a:cs typeface="Times New Roman" panose="02020603050405020304" pitchFamily="18" charset="0"/>
            </a:endParaRPr>
          </a:p>
          <a:p>
            <a:endParaRPr lang="ja-JP" altLang="en-US" sz="2000" kern="100" dirty="0">
              <a:latin typeface="游明朝" panose="02020400000000000000" pitchFamily="18" charset="-128"/>
              <a:ea typeface="游明朝" panose="02020400000000000000" pitchFamily="18" charset="-128"/>
              <a:cs typeface="Times New Roman" panose="02020603050405020304" pitchFamily="18" charset="0"/>
            </a:endParaRPr>
          </a:p>
        </p:txBody>
      </p:sp>
      <p:pic>
        <p:nvPicPr>
          <p:cNvPr id="7" name="図 6">
            <a:extLst>
              <a:ext uri="{FF2B5EF4-FFF2-40B4-BE49-F238E27FC236}">
                <a16:creationId xmlns:a16="http://schemas.microsoft.com/office/drawing/2014/main" id="{B25AA759-42D8-4B79-A28E-569672C596DA}"/>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15392" y="1934130"/>
            <a:ext cx="538370" cy="520722"/>
          </a:xfrm>
          <a:prstGeom prst="rect">
            <a:avLst/>
          </a:prstGeom>
          <a:ln w="12700">
            <a:noFill/>
          </a:ln>
        </p:spPr>
      </p:pic>
      <p:sp>
        <p:nvSpPr>
          <p:cNvPr id="8" name="思考の吹き出し: 雲形 7">
            <a:extLst>
              <a:ext uri="{FF2B5EF4-FFF2-40B4-BE49-F238E27FC236}">
                <a16:creationId xmlns:a16="http://schemas.microsoft.com/office/drawing/2014/main" id="{FA239530-9DBA-401D-BD07-DC2B1B8467A8}"/>
              </a:ext>
            </a:extLst>
          </p:cNvPr>
          <p:cNvSpPr/>
          <p:nvPr/>
        </p:nvSpPr>
        <p:spPr>
          <a:xfrm>
            <a:off x="1125474" y="1884818"/>
            <a:ext cx="1668327" cy="630854"/>
          </a:xfrm>
          <a:prstGeom prst="cloudCallout">
            <a:avLst>
              <a:gd name="adj1" fmla="val -67750"/>
              <a:gd name="adj2" fmla="val 10426"/>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kern="100" dirty="0">
                <a:solidFill>
                  <a:srgbClr val="000000"/>
                </a:solidFill>
                <a:ea typeface="HGS創英角ﾎﾟｯﾌﾟ体" panose="040B0A00000000000000" pitchFamily="50" charset="-128"/>
                <a:cs typeface="Times New Roman" panose="02020603050405020304" pitchFamily="18" charset="0"/>
              </a:rPr>
              <a:t>感染症の流行で人が集まらない</a:t>
            </a:r>
            <a:r>
              <a:rPr lang="en-US" altLang="ja-JP" sz="1000" kern="100" dirty="0">
                <a:solidFill>
                  <a:srgbClr val="000000"/>
                </a:solidFill>
                <a:ea typeface="HGS創英角ﾎﾟｯﾌﾟ体" panose="040B0A00000000000000" pitchFamily="50" charset="-128"/>
                <a:cs typeface="Times New Roman" panose="02020603050405020304" pitchFamily="18" charset="0"/>
              </a:rPr>
              <a:t>…</a:t>
            </a:r>
            <a:endParaRPr lang="ja-JP" altLang="en-US" sz="1000" kern="100" dirty="0">
              <a:ea typeface="游明朝" panose="02020400000000000000" pitchFamily="18" charset="-128"/>
              <a:cs typeface="Times New Roman" panose="02020603050405020304" pitchFamily="18" charset="0"/>
            </a:endParaRPr>
          </a:p>
        </p:txBody>
      </p:sp>
      <p:pic>
        <p:nvPicPr>
          <p:cNvPr id="9" name="図 8" descr="黒いバックグラウンドの前に座っている人形  低い精度で自動的に生成された説明">
            <a:extLst>
              <a:ext uri="{FF2B5EF4-FFF2-40B4-BE49-F238E27FC236}">
                <a16:creationId xmlns:a16="http://schemas.microsoft.com/office/drawing/2014/main" id="{4985714F-E3E0-4CDE-91E9-7410D7F82F8A}"/>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5981428" y="1823450"/>
            <a:ext cx="556743" cy="595897"/>
          </a:xfrm>
          <a:prstGeom prst="rect">
            <a:avLst/>
          </a:prstGeom>
          <a:noFill/>
          <a:ln w="12700">
            <a:noFill/>
          </a:ln>
        </p:spPr>
      </p:pic>
      <p:sp>
        <p:nvSpPr>
          <p:cNvPr id="10" name="思考の吹き出し: 雲形 9">
            <a:extLst>
              <a:ext uri="{FF2B5EF4-FFF2-40B4-BE49-F238E27FC236}">
                <a16:creationId xmlns:a16="http://schemas.microsoft.com/office/drawing/2014/main" id="{7F990A04-24F8-4790-9B86-F980B3AED1EC}"/>
              </a:ext>
            </a:extLst>
          </p:cNvPr>
          <p:cNvSpPr/>
          <p:nvPr/>
        </p:nvSpPr>
        <p:spPr>
          <a:xfrm>
            <a:off x="3701780" y="1884818"/>
            <a:ext cx="1842401" cy="630854"/>
          </a:xfrm>
          <a:prstGeom prst="cloudCallout">
            <a:avLst>
              <a:gd name="adj1" fmla="val 77975"/>
              <a:gd name="adj2" fmla="val -14674"/>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r>
              <a:rPr lang="ja-JP" altLang="en-US" sz="1000" kern="100" dirty="0">
                <a:solidFill>
                  <a:srgbClr val="000000"/>
                </a:solidFill>
                <a:ea typeface="HGS創英角ﾎﾟｯﾌﾟ体" panose="040B0A00000000000000" pitchFamily="50" charset="-128"/>
                <a:cs typeface="Times New Roman" panose="02020603050405020304" pitchFamily="18" charset="0"/>
              </a:rPr>
              <a:t>テレワークで予定が合わない</a:t>
            </a:r>
            <a:r>
              <a:rPr lang="en-US" altLang="ja-JP" sz="1000" kern="100" dirty="0">
                <a:solidFill>
                  <a:srgbClr val="000000"/>
                </a:solidFill>
                <a:ea typeface="HGS創英角ﾎﾟｯﾌﾟ体" panose="040B0A00000000000000" pitchFamily="50" charset="-128"/>
                <a:cs typeface="Times New Roman" panose="02020603050405020304" pitchFamily="18" charset="0"/>
              </a:rPr>
              <a:t>…</a:t>
            </a:r>
            <a:endParaRPr lang="ja-JP" altLang="en-US" sz="1000" kern="100" dirty="0">
              <a:ea typeface="游明朝" panose="02020400000000000000" pitchFamily="18" charset="-128"/>
              <a:cs typeface="Times New Roman" panose="02020603050405020304" pitchFamily="18" charset="0"/>
            </a:endParaRPr>
          </a:p>
        </p:txBody>
      </p:sp>
      <p:sp>
        <p:nvSpPr>
          <p:cNvPr id="11" name="四角形: 角を丸くする 10">
            <a:extLst>
              <a:ext uri="{FF2B5EF4-FFF2-40B4-BE49-F238E27FC236}">
                <a16:creationId xmlns:a16="http://schemas.microsoft.com/office/drawing/2014/main" id="{42D6992B-ED3D-4922-847A-8B1A73FE6E3C}"/>
              </a:ext>
            </a:extLst>
          </p:cNvPr>
          <p:cNvSpPr/>
          <p:nvPr/>
        </p:nvSpPr>
        <p:spPr>
          <a:xfrm>
            <a:off x="61836" y="2874191"/>
            <a:ext cx="6718452" cy="2968894"/>
          </a:xfrm>
          <a:prstGeom prst="round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①　事前に「自衛消防訓練通知書」を所轄の消防署に提出する。（自主訓練の場合は事前</a:t>
            </a:r>
            <a:endParaRPr lang="en-US" altLang="ja-JP" sz="1200" dirty="0">
              <a:solidFill>
                <a:schemeClr val="tx1"/>
              </a:solidFill>
              <a:latin typeface="UD デジタル 教科書体 N-R" panose="02020400000000000000" pitchFamily="17" charset="-128"/>
              <a:ea typeface="UD デジタル 教科書体 N-R" panose="02020400000000000000" pitchFamily="17" charset="-128"/>
            </a:endParaRPr>
          </a:p>
          <a:p>
            <a:r>
              <a:rPr lang="en-US" altLang="ja-JP" sz="1200" dirty="0">
                <a:solidFill>
                  <a:schemeClr val="tx1"/>
                </a:solidFill>
                <a:latin typeface="UD デジタル 教科書体 N-R" panose="02020400000000000000" pitchFamily="17" charset="-128"/>
                <a:ea typeface="UD デジタル 教科書体 N-R" panose="02020400000000000000" pitchFamily="17" charset="-128"/>
              </a:rPr>
              <a:t>  </a:t>
            </a:r>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打ち合わせが不要です。</a:t>
            </a:r>
            <a:r>
              <a:rPr lang="en-US" altLang="ja-JP" sz="1200" dirty="0">
                <a:solidFill>
                  <a:schemeClr val="tx1"/>
                </a:solidFill>
                <a:latin typeface="UD デジタル 教科書体 N-R" panose="02020400000000000000" pitchFamily="17" charset="-128"/>
                <a:ea typeface="UD デジタル 教科書体 N-R" panose="02020400000000000000" pitchFamily="17" charset="-128"/>
              </a:rPr>
              <a:t>FAX</a:t>
            </a:r>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やメール等でも結構です。</a:t>
            </a:r>
            <a:r>
              <a:rPr lang="en-US" altLang="ja-JP" sz="1200" dirty="0">
                <a:solidFill>
                  <a:schemeClr val="tx1"/>
                </a:solidFill>
                <a:latin typeface="UD デジタル 教科書体 N-R" panose="02020400000000000000" pitchFamily="17" charset="-128"/>
                <a:ea typeface="UD デジタル 教科書体 N-R" panose="02020400000000000000" pitchFamily="17" charset="-128"/>
              </a:rPr>
              <a:t>)</a:t>
            </a:r>
          </a:p>
          <a:p>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a:t>
            </a:r>
            <a:endParaRPr lang="en-US" altLang="ja-JP" sz="1200" dirty="0">
              <a:solidFill>
                <a:schemeClr val="tx1"/>
              </a:solidFill>
              <a:latin typeface="UD デジタル 教科書体 N-R" panose="02020400000000000000" pitchFamily="17" charset="-128"/>
              <a:ea typeface="UD デジタル 教科書体 N-R" panose="02020400000000000000" pitchFamily="17" charset="-128"/>
            </a:endParaRPr>
          </a:p>
          <a:p>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②　消防署から「自衛消防訓練チェックシート」を受け取り、訓練後に結果を入力し、</a:t>
            </a:r>
            <a:endParaRPr lang="en-US" altLang="ja-JP" sz="1200" dirty="0">
              <a:solidFill>
                <a:schemeClr val="tx1"/>
              </a:solidFill>
              <a:latin typeface="UD デジタル 教科書体 N-R" panose="02020400000000000000" pitchFamily="17" charset="-128"/>
              <a:ea typeface="UD デジタル 教科書体 N-R" panose="02020400000000000000" pitchFamily="17" charset="-128"/>
            </a:endParaRPr>
          </a:p>
          <a:p>
            <a:r>
              <a:rPr lang="en-US" altLang="ja-JP" sz="1200" dirty="0">
                <a:solidFill>
                  <a:schemeClr val="tx1"/>
                </a:solidFill>
                <a:latin typeface="UD デジタル 教科書体 N-R" panose="02020400000000000000" pitchFamily="17" charset="-128"/>
                <a:ea typeface="UD デジタル 教科書体 N-R" panose="02020400000000000000" pitchFamily="17" charset="-128"/>
              </a:rPr>
              <a:t>  FAX</a:t>
            </a:r>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やメール等で返送する。</a:t>
            </a:r>
            <a:endParaRPr lang="en-US" altLang="ja-JP" sz="1200" dirty="0">
              <a:solidFill>
                <a:schemeClr val="tx1"/>
              </a:solidFill>
              <a:latin typeface="UD デジタル 教科書体 N-R" panose="02020400000000000000" pitchFamily="17" charset="-128"/>
              <a:ea typeface="UD デジタル 教科書体 N-R" panose="02020400000000000000" pitchFamily="17" charset="-128"/>
            </a:endParaRPr>
          </a:p>
          <a:p>
            <a:r>
              <a:rPr lang="en-US" altLang="ja-JP" sz="1200" dirty="0">
                <a:solidFill>
                  <a:schemeClr val="tx1"/>
                </a:solidFill>
                <a:latin typeface="UD デジタル 教科書体 N-R" panose="02020400000000000000" pitchFamily="17" charset="-128"/>
                <a:ea typeface="UD デジタル 教科書体 N-R" panose="02020400000000000000" pitchFamily="17" charset="-128"/>
              </a:rPr>
              <a:t>  </a:t>
            </a:r>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　</a:t>
            </a:r>
            <a:r>
              <a:rPr lang="en-US" altLang="ja-JP" sz="1200" dirty="0">
                <a:solidFill>
                  <a:schemeClr val="tx1"/>
                </a:solidFill>
                <a:latin typeface="UD デジタル 教科書体 N-R" panose="02020400000000000000" pitchFamily="17" charset="-128"/>
                <a:ea typeface="UD デジタル 教科書体 N-R" panose="02020400000000000000" pitchFamily="17" charset="-128"/>
              </a:rPr>
              <a:t>※</a:t>
            </a:r>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通報訓練の際には、訓練開始前に</a:t>
            </a:r>
            <a:r>
              <a:rPr lang="en-US" altLang="ja-JP" sz="1200" dirty="0">
                <a:solidFill>
                  <a:schemeClr val="tx1"/>
                </a:solidFill>
                <a:latin typeface="UD デジタル 教科書体 N-R" panose="02020400000000000000" pitchFamily="17" charset="-128"/>
                <a:ea typeface="UD デジタル 教科書体 N-R" panose="02020400000000000000" pitchFamily="17" charset="-128"/>
              </a:rPr>
              <a:t>20-3999</a:t>
            </a:r>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（管制課）へお電話ください。</a:t>
            </a:r>
            <a:endParaRPr lang="en-US" altLang="ja-JP" sz="1200" dirty="0">
              <a:solidFill>
                <a:schemeClr val="tx1"/>
              </a:solidFill>
              <a:latin typeface="UD デジタル 教科書体 N-R" panose="02020400000000000000" pitchFamily="17" charset="-128"/>
              <a:ea typeface="UD デジタル 教科書体 N-R" panose="02020400000000000000" pitchFamily="17" charset="-128"/>
            </a:endParaRPr>
          </a:p>
          <a:p>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　　</a:t>
            </a:r>
            <a:r>
              <a:rPr lang="en-US" altLang="ja-JP" sz="1200" dirty="0">
                <a:solidFill>
                  <a:schemeClr val="tx1"/>
                </a:solidFill>
                <a:latin typeface="UD デジタル 教科書体 N-R" panose="02020400000000000000" pitchFamily="17" charset="-128"/>
                <a:ea typeface="UD デジタル 教科書体 N-R" panose="02020400000000000000" pitchFamily="17" charset="-128"/>
              </a:rPr>
              <a:t>※</a:t>
            </a:r>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訓練通報時には</a:t>
            </a:r>
            <a:r>
              <a:rPr lang="en-US" altLang="ja-JP" sz="1200" dirty="0">
                <a:solidFill>
                  <a:schemeClr val="tx1"/>
                </a:solidFill>
                <a:latin typeface="UD デジタル 教科書体 N-R" panose="02020400000000000000" pitchFamily="17" charset="-128"/>
                <a:ea typeface="UD デジタル 教科書体 N-R" panose="02020400000000000000" pitchFamily="17" charset="-128"/>
              </a:rPr>
              <a:t>119</a:t>
            </a:r>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番の後、「訓練、訓練」と伝えてから内容をお話しください。</a:t>
            </a:r>
            <a:endParaRPr lang="en-US" altLang="ja-JP" sz="1200" dirty="0">
              <a:solidFill>
                <a:schemeClr val="tx1"/>
              </a:solidFill>
              <a:latin typeface="UD デジタル 教科書体 N-R" panose="02020400000000000000" pitchFamily="17" charset="-128"/>
              <a:ea typeface="UD デジタル 教科書体 N-R" panose="02020400000000000000" pitchFamily="17" charset="-128"/>
            </a:endParaRPr>
          </a:p>
          <a:p>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a:t>
            </a:r>
            <a:endParaRPr lang="en-US" altLang="ja-JP" sz="1200" dirty="0">
              <a:solidFill>
                <a:schemeClr val="tx1"/>
              </a:solidFill>
              <a:latin typeface="UD デジタル 教科書体 N-R" panose="02020400000000000000" pitchFamily="17" charset="-128"/>
              <a:ea typeface="UD デジタル 教科書体 N-R" panose="02020400000000000000" pitchFamily="17" charset="-128"/>
            </a:endParaRPr>
          </a:p>
          <a:p>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③　自衛消防訓練シートは訓練の振り返りに活用する。</a:t>
            </a:r>
            <a:endParaRPr lang="en-US" altLang="ja-JP" sz="1200" dirty="0">
              <a:solidFill>
                <a:schemeClr val="tx1"/>
              </a:solidFill>
              <a:latin typeface="UD デジタル 教科書体 N-R" panose="02020400000000000000" pitchFamily="17" charset="-128"/>
              <a:ea typeface="UD デジタル 教科書体 N-R" panose="02020400000000000000" pitchFamily="17" charset="-128"/>
            </a:endParaRPr>
          </a:p>
          <a:p>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a:t>
            </a:r>
            <a:endParaRPr lang="en-US" altLang="ja-JP" sz="1200" dirty="0">
              <a:solidFill>
                <a:schemeClr val="tx1"/>
              </a:solidFill>
              <a:latin typeface="UD デジタル 教科書体 N-R" panose="02020400000000000000" pitchFamily="17" charset="-128"/>
              <a:ea typeface="UD デジタル 教科書体 N-R" panose="02020400000000000000" pitchFamily="17" charset="-128"/>
            </a:endParaRPr>
          </a:p>
          <a:p>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④　入力した結果「△」や「✕」となった項目については、参考資料のＱＲコードをス</a:t>
            </a:r>
            <a:endParaRPr lang="en-US" altLang="ja-JP" sz="1200" dirty="0">
              <a:solidFill>
                <a:schemeClr val="tx1"/>
              </a:solidFill>
              <a:latin typeface="UD デジタル 教科書体 N-R" panose="02020400000000000000" pitchFamily="17" charset="-128"/>
              <a:ea typeface="UD デジタル 教科書体 N-R" panose="02020400000000000000" pitchFamily="17" charset="-128"/>
            </a:endParaRPr>
          </a:p>
          <a:p>
            <a:r>
              <a:rPr lang="en-US" altLang="ja-JP" sz="1200" dirty="0">
                <a:solidFill>
                  <a:schemeClr val="tx1"/>
                </a:solidFill>
                <a:latin typeface="UD デジタル 教科書体 N-R" panose="02020400000000000000" pitchFamily="17" charset="-128"/>
                <a:ea typeface="UD デジタル 教科書体 N-R" panose="02020400000000000000" pitchFamily="17" charset="-128"/>
              </a:rPr>
              <a:t>  </a:t>
            </a:r>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キャンし動画を視聴する。（結果送信を受けた消防署からも電話等でアドバイスをさ</a:t>
            </a:r>
            <a:endParaRPr lang="en-US" altLang="ja-JP" sz="1200" dirty="0">
              <a:solidFill>
                <a:schemeClr val="tx1"/>
              </a:solidFill>
              <a:latin typeface="UD デジタル 教科書体 N-R" panose="02020400000000000000" pitchFamily="17" charset="-128"/>
              <a:ea typeface="UD デジタル 教科書体 N-R" panose="02020400000000000000" pitchFamily="17" charset="-128"/>
            </a:endParaRPr>
          </a:p>
          <a:p>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　</a:t>
            </a:r>
            <a:r>
              <a:rPr lang="ja-JP" altLang="en-US" sz="1200" dirty="0" err="1">
                <a:solidFill>
                  <a:schemeClr val="tx1"/>
                </a:solidFill>
                <a:latin typeface="UD デジタル 教科書体 N-R" panose="02020400000000000000" pitchFamily="17" charset="-128"/>
                <a:ea typeface="UD デジタル 教科書体 N-R" panose="02020400000000000000" pitchFamily="17" charset="-128"/>
              </a:rPr>
              <a:t>せて</a:t>
            </a:r>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いただきます。）</a:t>
            </a:r>
            <a:endParaRPr lang="en-US" altLang="ja-JP" sz="1200" dirty="0">
              <a:solidFill>
                <a:schemeClr val="tx1"/>
              </a:solidFill>
              <a:latin typeface="UD デジタル 教科書体 N-R" panose="02020400000000000000" pitchFamily="17" charset="-128"/>
              <a:ea typeface="UD デジタル 教科書体 N-R" panose="02020400000000000000" pitchFamily="17" charset="-128"/>
            </a:endParaRPr>
          </a:p>
          <a:p>
            <a:r>
              <a:rPr lang="en-US" altLang="ja-JP" sz="1200" dirty="0">
                <a:solidFill>
                  <a:schemeClr val="tx1"/>
                </a:solidFill>
                <a:latin typeface="UD デジタル 教科書体 N-R" panose="02020400000000000000" pitchFamily="17" charset="-128"/>
                <a:ea typeface="UD デジタル 教科書体 N-R" panose="02020400000000000000" pitchFamily="17" charset="-128"/>
              </a:rPr>
              <a:t>   ※</a:t>
            </a:r>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建物の用途や規模によって消防用設備等や避難施設が、あなたの事業所と一致しな</a:t>
            </a:r>
            <a:endParaRPr lang="en-US" altLang="ja-JP" sz="1200" dirty="0">
              <a:solidFill>
                <a:schemeClr val="tx1"/>
              </a:solidFill>
              <a:latin typeface="UD デジタル 教科書体 N-R" panose="02020400000000000000" pitchFamily="17" charset="-128"/>
              <a:ea typeface="UD デジタル 教科書体 N-R" panose="02020400000000000000" pitchFamily="17" charset="-128"/>
            </a:endParaRPr>
          </a:p>
          <a:p>
            <a:r>
              <a:rPr lang="en-US" altLang="ja-JP" sz="1200" dirty="0">
                <a:solidFill>
                  <a:schemeClr val="tx1"/>
                </a:solidFill>
                <a:latin typeface="UD デジタル 教科書体 N-R" panose="02020400000000000000" pitchFamily="17" charset="-128"/>
                <a:ea typeface="UD デジタル 教科書体 N-R" panose="02020400000000000000" pitchFamily="17" charset="-128"/>
              </a:rPr>
              <a:t>     </a:t>
            </a:r>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い場合もありますので予めご了承ください。</a:t>
            </a:r>
          </a:p>
        </p:txBody>
      </p:sp>
      <p:sp>
        <p:nvSpPr>
          <p:cNvPr id="12" name="テキスト ボックス 2">
            <a:extLst>
              <a:ext uri="{FF2B5EF4-FFF2-40B4-BE49-F238E27FC236}">
                <a16:creationId xmlns:a16="http://schemas.microsoft.com/office/drawing/2014/main" id="{12E0D651-D2BD-462D-9781-A6DC54C0F5EB}"/>
              </a:ext>
            </a:extLst>
          </p:cNvPr>
          <p:cNvSpPr txBox="1">
            <a:spLocks noChangeArrowheads="1"/>
          </p:cNvSpPr>
          <p:nvPr/>
        </p:nvSpPr>
        <p:spPr bwMode="auto">
          <a:xfrm>
            <a:off x="-27789" y="2514949"/>
            <a:ext cx="4593089" cy="424603"/>
          </a:xfrm>
          <a:prstGeom prst="rect">
            <a:avLst/>
          </a:prstGeom>
          <a:noFill/>
          <a:ln w="12700">
            <a:noFill/>
            <a:miter lim="800000"/>
            <a:headEnd/>
            <a:tailEnd/>
          </a:ln>
        </p:spPr>
        <p:txBody>
          <a:bodyPr rot="0" vert="horz" wrap="square" lIns="91440" tIns="45720" rIns="91440" bIns="4572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a:tabLst>
                <a:tab pos="1285875" algn="l"/>
              </a:tabLst>
            </a:pPr>
            <a:r>
              <a:rPr lang="en-US" altLang="ja-JP" sz="2000" b="1" kern="100" dirty="0">
                <a:ln w="9525" cap="flat" cmpd="sng" algn="ctr">
                  <a:solidFill>
                    <a:srgbClr val="FFFFFF"/>
                  </a:solidFill>
                  <a:prstDash val="solid"/>
                  <a:round/>
                </a:ln>
                <a:solidFill>
                  <a:srgbClr val="FF0000"/>
                </a:solidFill>
                <a:effectLst>
                  <a:outerShdw blurRad="12700" dist="38100" dir="2700000" algn="tl">
                    <a:schemeClr val="bg1">
                      <a:lumMod val="50000"/>
                    </a:schemeClr>
                  </a:outerShdw>
                </a:effectLst>
                <a:latin typeface="游明朝" panose="02020400000000000000" pitchFamily="18" charset="-128"/>
                <a:ea typeface="HGS創英角ﾎﾟｯﾌﾟ体" panose="040B0A00000000000000" pitchFamily="50" charset="-128"/>
                <a:cs typeface="Times New Roman" panose="02020603050405020304" pitchFamily="18" charset="0"/>
              </a:rPr>
              <a:t>『</a:t>
            </a:r>
            <a:r>
              <a:rPr lang="ja-JP" altLang="en-US" sz="2000" kern="100" dirty="0">
                <a:ln w="9525" cap="flat" cmpd="sng" algn="ctr">
                  <a:solidFill>
                    <a:srgbClr val="FFFFFF"/>
                  </a:solidFill>
                  <a:prstDash val="solid"/>
                  <a:round/>
                </a:ln>
                <a:solidFill>
                  <a:srgbClr val="FF0000"/>
                </a:solidFill>
                <a:effectLst>
                  <a:outerShdw blurRad="38100" dist="38100" dir="2700000" algn="tl">
                    <a:srgbClr val="000000">
                      <a:alpha val="43137"/>
                    </a:srgbClr>
                  </a:outerShdw>
                </a:effectLst>
                <a:latin typeface="游明朝" panose="02020400000000000000" pitchFamily="18" charset="-128"/>
                <a:ea typeface="HGS創英角ﾎﾟｯﾌﾟ体" panose="040B0A00000000000000" pitchFamily="50" charset="-128"/>
                <a:cs typeface="Times New Roman" panose="02020603050405020304" pitchFamily="18" charset="0"/>
              </a:rPr>
              <a:t>訓練実施方法</a:t>
            </a:r>
            <a:r>
              <a:rPr lang="en-US" altLang="ja-JP" sz="2000" kern="100" dirty="0">
                <a:ln w="9525" cap="flat" cmpd="sng" algn="ctr">
                  <a:solidFill>
                    <a:srgbClr val="FFFFFF"/>
                  </a:solidFill>
                  <a:prstDash val="solid"/>
                  <a:round/>
                </a:ln>
                <a:solidFill>
                  <a:srgbClr val="FF0000"/>
                </a:solidFill>
                <a:effectLst>
                  <a:outerShdw blurRad="38100" dist="38100" dir="2700000" algn="tl">
                    <a:srgbClr val="000000">
                      <a:alpha val="43137"/>
                    </a:srgbClr>
                  </a:outerShdw>
                </a:effectLst>
                <a:latin typeface="游明朝" panose="02020400000000000000" pitchFamily="18" charset="-128"/>
                <a:ea typeface="HGS創英角ﾎﾟｯﾌﾟ体" panose="040B0A00000000000000" pitchFamily="50" charset="-128"/>
                <a:cs typeface="Times New Roman" panose="02020603050405020304" pitchFamily="18" charset="0"/>
              </a:rPr>
              <a:t>』</a:t>
            </a:r>
            <a:r>
              <a:rPr lang="ja-JP" altLang="en-US" sz="2000" kern="100" dirty="0">
                <a:ln w="9525" cap="flat" cmpd="sng" algn="ctr">
                  <a:solidFill>
                    <a:srgbClr val="FFFFFF"/>
                  </a:solidFill>
                  <a:prstDash val="solid"/>
                  <a:round/>
                </a:ln>
                <a:solidFill>
                  <a:srgbClr val="FF0000"/>
                </a:solidFill>
                <a:effectLst>
                  <a:outerShdw blurRad="38100" dist="38100" dir="2700000" algn="tl">
                    <a:srgbClr val="000000">
                      <a:alpha val="43137"/>
                    </a:srgbClr>
                  </a:outerShdw>
                </a:effectLst>
                <a:latin typeface="游明朝" panose="02020400000000000000" pitchFamily="18" charset="-128"/>
                <a:ea typeface="HGS創英角ﾎﾟｯﾌﾟ体" panose="040B0A00000000000000" pitchFamily="50" charset="-128"/>
                <a:cs typeface="Times New Roman" panose="02020603050405020304" pitchFamily="18" charset="0"/>
              </a:rPr>
              <a:t>は？</a:t>
            </a:r>
            <a:r>
              <a:rPr lang="en-US" sz="2000" kern="100" dirty="0">
                <a:effectLst>
                  <a:outerShdw blurRad="38100" dist="38100" dir="2700000" algn="tl">
                    <a:srgbClr val="000000">
                      <a:alpha val="43137"/>
                    </a:srgbClr>
                  </a:outerShdw>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en-US" sz="2000" kern="100" dirty="0">
              <a:effectLst>
                <a:outerShdw blurRad="38100" dist="38100" dir="2700000" algn="tl">
                  <a:srgbClr val="000000">
                    <a:alpha val="43137"/>
                  </a:srgbClr>
                </a:outerShdw>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3" name="テキスト ボックス 44">
            <a:extLst>
              <a:ext uri="{FF2B5EF4-FFF2-40B4-BE49-F238E27FC236}">
                <a16:creationId xmlns:a16="http://schemas.microsoft.com/office/drawing/2014/main" id="{F0491E26-72A7-4925-A94E-CE1205164E6F}"/>
              </a:ext>
            </a:extLst>
          </p:cNvPr>
          <p:cNvSpPr txBox="1"/>
          <p:nvPr/>
        </p:nvSpPr>
        <p:spPr>
          <a:xfrm>
            <a:off x="243442" y="5834568"/>
            <a:ext cx="5573158" cy="44421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200" b="1" dirty="0">
                <a:highlight>
                  <a:srgbClr val="C0C0C0"/>
                </a:highlight>
              </a:rPr>
              <a:t>≪参考資料：動画≫</a:t>
            </a:r>
            <a:r>
              <a:rPr kumimoji="1" lang="en-US" altLang="ja-JP" sz="900" b="1" dirty="0"/>
              <a:t>※URL</a:t>
            </a:r>
            <a:r>
              <a:rPr kumimoji="1" lang="ja-JP" altLang="en-US" sz="900" b="1" dirty="0"/>
              <a:t>接続にかかる通信料は受信者のご負担となります。</a:t>
            </a:r>
          </a:p>
        </p:txBody>
      </p:sp>
      <p:pic>
        <p:nvPicPr>
          <p:cNvPr id="14" name="図 13">
            <a:extLst>
              <a:ext uri="{FF2B5EF4-FFF2-40B4-BE49-F238E27FC236}">
                <a16:creationId xmlns:a16="http://schemas.microsoft.com/office/drawing/2014/main" id="{7A147623-44BF-4499-BCB7-FB54F637327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389" t="8365" r="9003" b="8464"/>
          <a:stretch/>
        </p:blipFill>
        <p:spPr>
          <a:xfrm>
            <a:off x="377903" y="6388895"/>
            <a:ext cx="693075" cy="667448"/>
          </a:xfrm>
          <a:prstGeom prst="rect">
            <a:avLst/>
          </a:prstGeom>
          <a:ln w="19050">
            <a:solidFill>
              <a:schemeClr val="tx1"/>
            </a:solidFill>
          </a:ln>
        </p:spPr>
      </p:pic>
      <p:pic>
        <p:nvPicPr>
          <p:cNvPr id="15" name="図 14">
            <a:extLst>
              <a:ext uri="{FF2B5EF4-FFF2-40B4-BE49-F238E27FC236}">
                <a16:creationId xmlns:a16="http://schemas.microsoft.com/office/drawing/2014/main" id="{4DBEA9E3-00FC-4FDA-BB7D-22CA67EF5C47}"/>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12610" t="15832" r="11611" b="12349"/>
          <a:stretch/>
        </p:blipFill>
        <p:spPr>
          <a:xfrm>
            <a:off x="2104896" y="6403567"/>
            <a:ext cx="688905" cy="667448"/>
          </a:xfrm>
          <a:prstGeom prst="rect">
            <a:avLst/>
          </a:prstGeom>
          <a:ln w="19050">
            <a:solidFill>
              <a:schemeClr val="tx1"/>
            </a:solidFill>
          </a:ln>
        </p:spPr>
      </p:pic>
      <p:pic>
        <p:nvPicPr>
          <p:cNvPr id="16" name="図 15">
            <a:extLst>
              <a:ext uri="{FF2B5EF4-FFF2-40B4-BE49-F238E27FC236}">
                <a16:creationId xmlns:a16="http://schemas.microsoft.com/office/drawing/2014/main" id="{1250D76C-DD58-42AE-B456-2C022F55EDAC}"/>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t="-26" r="4423"/>
          <a:stretch/>
        </p:blipFill>
        <p:spPr>
          <a:xfrm>
            <a:off x="3903109" y="6411997"/>
            <a:ext cx="719872" cy="666454"/>
          </a:xfrm>
          <a:prstGeom prst="rect">
            <a:avLst/>
          </a:prstGeom>
          <a:ln w="19050">
            <a:solidFill>
              <a:schemeClr val="tx1"/>
            </a:solidFill>
          </a:ln>
        </p:spPr>
      </p:pic>
      <p:pic>
        <p:nvPicPr>
          <p:cNvPr id="17" name="図 16">
            <a:extLst>
              <a:ext uri="{FF2B5EF4-FFF2-40B4-BE49-F238E27FC236}">
                <a16:creationId xmlns:a16="http://schemas.microsoft.com/office/drawing/2014/main" id="{3932DB27-F82E-4BEB-AA59-53C90165E98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77903" y="7963984"/>
            <a:ext cx="693076" cy="652491"/>
          </a:xfrm>
          <a:prstGeom prst="rect">
            <a:avLst/>
          </a:prstGeom>
          <a:ln w="19050">
            <a:solidFill>
              <a:schemeClr val="tx1"/>
            </a:solidFill>
          </a:ln>
        </p:spPr>
      </p:pic>
      <p:pic>
        <p:nvPicPr>
          <p:cNvPr id="18" name="図 17">
            <a:extLst>
              <a:ext uri="{FF2B5EF4-FFF2-40B4-BE49-F238E27FC236}">
                <a16:creationId xmlns:a16="http://schemas.microsoft.com/office/drawing/2014/main" id="{BFCB9FE6-B811-412C-AFA9-E8259741BF7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913157" y="7952122"/>
            <a:ext cx="688905" cy="677639"/>
          </a:xfrm>
          <a:prstGeom prst="rect">
            <a:avLst/>
          </a:prstGeom>
          <a:ln w="19050">
            <a:solidFill>
              <a:schemeClr val="tx1"/>
            </a:solidFill>
          </a:ln>
        </p:spPr>
      </p:pic>
      <p:sp>
        <p:nvSpPr>
          <p:cNvPr id="19" name="テキスト ボックス 36">
            <a:extLst>
              <a:ext uri="{FF2B5EF4-FFF2-40B4-BE49-F238E27FC236}">
                <a16:creationId xmlns:a16="http://schemas.microsoft.com/office/drawing/2014/main" id="{4380A5FA-1639-4655-95E3-74CA2941C702}"/>
              </a:ext>
            </a:extLst>
          </p:cNvPr>
          <p:cNvSpPr txBox="1"/>
          <p:nvPr/>
        </p:nvSpPr>
        <p:spPr>
          <a:xfrm>
            <a:off x="315392" y="6113269"/>
            <a:ext cx="11072002" cy="36308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defTabSz="914400">
              <a:defRPr/>
            </a:pPr>
            <a:r>
              <a:rPr kumimoji="1" lang="ja-JP" altLang="en-US" sz="1200" dirty="0">
                <a:latin typeface="UD デジタル 教科書体 N-R" panose="02020400000000000000" pitchFamily="17" charset="-128"/>
                <a:ea typeface="UD デジタル 教科書体 N-R" panose="02020400000000000000" pitchFamily="17" charset="-128"/>
              </a:rPr>
              <a:t>発見連絡　    　　 自動火災報知設備　　　　　　放送設備　　　　　  　通報</a:t>
            </a:r>
            <a:r>
              <a:rPr kumimoji="1" lang="ja-JP" altLang="ja-JP" sz="1200" dirty="0">
                <a:latin typeface="UD デジタル 教科書体 N-R" panose="02020400000000000000" pitchFamily="17" charset="-128"/>
                <a:ea typeface="UD デジタル 教科書体 N-R" panose="02020400000000000000" pitchFamily="17" charset="-128"/>
              </a:rPr>
              <a:t>要領</a:t>
            </a:r>
            <a:r>
              <a:rPr kumimoji="1" lang="en-US" altLang="ja-JP" sz="1200" dirty="0">
                <a:latin typeface="UD デジタル 教科書体 N-R" panose="02020400000000000000" pitchFamily="17" charset="-128"/>
                <a:ea typeface="UD デジタル 教科書体 N-R" panose="02020400000000000000" pitchFamily="17" charset="-128"/>
              </a:rPr>
              <a:t> </a:t>
            </a:r>
            <a:endParaRPr kumimoji="1" lang="ja-JP" altLang="en-US" sz="1200" dirty="0">
              <a:latin typeface="UD デジタル 教科書体 N-R" panose="02020400000000000000" pitchFamily="17" charset="-128"/>
              <a:ea typeface="UD デジタル 教科書体 N-R" panose="02020400000000000000" pitchFamily="17" charset="-128"/>
            </a:endParaRPr>
          </a:p>
        </p:txBody>
      </p:sp>
      <p:pic>
        <p:nvPicPr>
          <p:cNvPr id="20" name="図 19">
            <a:extLst>
              <a:ext uri="{FF2B5EF4-FFF2-40B4-BE49-F238E27FC236}">
                <a16:creationId xmlns:a16="http://schemas.microsoft.com/office/drawing/2014/main" id="{250498DC-B444-49A0-A2E3-A526F1A046F3}"/>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2127" t="6778" r="1007" b="4148"/>
          <a:stretch/>
        </p:blipFill>
        <p:spPr>
          <a:xfrm>
            <a:off x="5656899" y="6412857"/>
            <a:ext cx="688905" cy="664118"/>
          </a:xfrm>
          <a:prstGeom prst="rect">
            <a:avLst/>
          </a:prstGeom>
          <a:ln w="19050">
            <a:solidFill>
              <a:schemeClr val="tx1"/>
            </a:solidFill>
          </a:ln>
        </p:spPr>
      </p:pic>
      <p:sp>
        <p:nvSpPr>
          <p:cNvPr id="21" name="テキスト ボックス 45">
            <a:extLst>
              <a:ext uri="{FF2B5EF4-FFF2-40B4-BE49-F238E27FC236}">
                <a16:creationId xmlns:a16="http://schemas.microsoft.com/office/drawing/2014/main" id="{4607E59E-F1EE-48FC-9BF3-E9079ABF40F5}"/>
              </a:ext>
            </a:extLst>
          </p:cNvPr>
          <p:cNvSpPr txBox="1"/>
          <p:nvPr/>
        </p:nvSpPr>
        <p:spPr>
          <a:xfrm>
            <a:off x="22307" y="7637073"/>
            <a:ext cx="11569374" cy="40311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1200" dirty="0">
                <a:latin typeface="UD デジタル 教科書体 N-R" panose="02020400000000000000" pitchFamily="17" charset="-128"/>
                <a:ea typeface="UD デジタル 教科書体 N-R" panose="02020400000000000000" pitchFamily="17" charset="-128"/>
              </a:rPr>
              <a:t>  </a:t>
            </a:r>
            <a:r>
              <a:rPr kumimoji="1" lang="ja-JP" altLang="ja-JP" sz="1200" dirty="0">
                <a:latin typeface="UD デジタル 教科書体 N-R" panose="02020400000000000000" pitchFamily="17" charset="-128"/>
                <a:ea typeface="UD デジタル 教科書体 N-R" panose="02020400000000000000" pitchFamily="17" charset="-128"/>
              </a:rPr>
              <a:t>避難誘導要領　     </a:t>
            </a:r>
            <a:r>
              <a:rPr kumimoji="1" lang="ja-JP" altLang="en-US" sz="1200" dirty="0">
                <a:latin typeface="UD デジタル 教科書体 N-R" panose="02020400000000000000" pitchFamily="17" charset="-128"/>
                <a:ea typeface="UD デジタル 教科書体 N-R" panose="02020400000000000000" pitchFamily="17" charset="-128"/>
              </a:rPr>
              <a:t>    </a:t>
            </a:r>
            <a:r>
              <a:rPr kumimoji="1" lang="ja-JP" altLang="ja-JP" sz="1200" dirty="0">
                <a:latin typeface="UD デジタル 教科書体 N-R" panose="02020400000000000000" pitchFamily="17" charset="-128"/>
                <a:ea typeface="UD デジタル 教科書体 N-R" panose="02020400000000000000" pitchFamily="17" charset="-128"/>
              </a:rPr>
              <a:t>消火器</a:t>
            </a:r>
            <a:r>
              <a:rPr kumimoji="1" lang="ja-JP" altLang="en-US" sz="1200" dirty="0">
                <a:latin typeface="UD デジタル 教科書体 N-R" panose="02020400000000000000" pitchFamily="17" charset="-128"/>
                <a:ea typeface="UD デジタル 教科書体 N-R" panose="02020400000000000000" pitchFamily="17" charset="-128"/>
              </a:rPr>
              <a:t>　　</a:t>
            </a:r>
            <a:r>
              <a:rPr kumimoji="1" lang="ja-JP" altLang="ja-JP" sz="1200" dirty="0">
                <a:latin typeface="UD デジタル 教科書体 N-R" panose="02020400000000000000" pitchFamily="17" charset="-128"/>
                <a:ea typeface="UD デジタル 教科書体 N-R" panose="02020400000000000000" pitchFamily="17" charset="-128"/>
              </a:rPr>
              <a:t> 　 </a:t>
            </a:r>
            <a:r>
              <a:rPr kumimoji="1" lang="ja-JP" altLang="en-US" sz="1200" dirty="0">
                <a:latin typeface="UD デジタル 教科書体 N-R" panose="02020400000000000000" pitchFamily="17" charset="-128"/>
                <a:ea typeface="UD デジタル 教科書体 N-R" panose="02020400000000000000" pitchFamily="17" charset="-128"/>
              </a:rPr>
              <a:t>　　</a:t>
            </a:r>
            <a:r>
              <a:rPr kumimoji="1" lang="ja-JP" altLang="ja-JP" sz="1200" dirty="0">
                <a:latin typeface="UD デジタル 教科書体 N-R" panose="02020400000000000000" pitchFamily="17" charset="-128"/>
                <a:ea typeface="UD デジタル 教科書体 N-R" panose="02020400000000000000" pitchFamily="17" charset="-128"/>
              </a:rPr>
              <a:t>屋内消火</a:t>
            </a:r>
            <a:r>
              <a:rPr kumimoji="1" lang="ja-JP" altLang="en-US" sz="1200" dirty="0">
                <a:latin typeface="UD デジタル 教科書体 N-R" panose="02020400000000000000" pitchFamily="17" charset="-128"/>
                <a:ea typeface="UD デジタル 教科書体 N-R" panose="02020400000000000000" pitchFamily="17" charset="-128"/>
              </a:rPr>
              <a:t>栓（</a:t>
            </a:r>
            <a:r>
              <a:rPr kumimoji="1" lang="en-US" altLang="ja-JP" sz="1200" dirty="0">
                <a:latin typeface="UD デジタル 教科書体 N-R" panose="02020400000000000000" pitchFamily="17" charset="-128"/>
                <a:ea typeface="UD デジタル 教科書体 N-R" panose="02020400000000000000" pitchFamily="17" charset="-128"/>
              </a:rPr>
              <a:t>1</a:t>
            </a:r>
            <a:r>
              <a:rPr kumimoji="1" lang="ja-JP" altLang="en-US" sz="1200" dirty="0">
                <a:latin typeface="UD デジタル 教科書体 N-R" panose="02020400000000000000" pitchFamily="17" charset="-128"/>
                <a:ea typeface="UD デジタル 教科書体 N-R" panose="02020400000000000000" pitchFamily="17" charset="-128"/>
              </a:rPr>
              <a:t>号・</a:t>
            </a:r>
            <a:r>
              <a:rPr kumimoji="1" lang="en-US" altLang="ja-JP" sz="1200" dirty="0">
                <a:latin typeface="UD デジタル 教科書体 N-R" panose="02020400000000000000" pitchFamily="17" charset="-128"/>
                <a:ea typeface="UD デジタル 教科書体 N-R" panose="02020400000000000000" pitchFamily="17" charset="-128"/>
              </a:rPr>
              <a:t>2</a:t>
            </a:r>
            <a:r>
              <a:rPr kumimoji="1" lang="ja-JP" altLang="en-US" sz="1200" dirty="0">
                <a:latin typeface="UD デジタル 教科書体 N-R" panose="02020400000000000000" pitchFamily="17" charset="-128"/>
                <a:ea typeface="UD デジタル 教科書体 N-R" panose="02020400000000000000" pitchFamily="17" charset="-128"/>
              </a:rPr>
              <a:t>号）　　　   </a:t>
            </a:r>
            <a:r>
              <a:rPr kumimoji="1" lang="ja-JP" altLang="ja-JP" sz="1200" dirty="0">
                <a:latin typeface="UD デジタル 教科書体 N-R" panose="02020400000000000000" pitchFamily="17" charset="-128"/>
                <a:ea typeface="UD デジタル 教科書体 N-R" panose="02020400000000000000" pitchFamily="17" charset="-128"/>
              </a:rPr>
              <a:t>情報提供  　</a:t>
            </a:r>
            <a:endParaRPr kumimoji="1" lang="ja-JP" altLang="en-US" sz="1200" dirty="0">
              <a:latin typeface="UD デジタル 教科書体 N-R" panose="02020400000000000000" pitchFamily="17" charset="-128"/>
              <a:ea typeface="UD デジタル 教科書体 N-R" panose="02020400000000000000" pitchFamily="17" charset="-128"/>
            </a:endParaRPr>
          </a:p>
        </p:txBody>
      </p:sp>
      <p:pic>
        <p:nvPicPr>
          <p:cNvPr id="22" name="図 21">
            <a:extLst>
              <a:ext uri="{FF2B5EF4-FFF2-40B4-BE49-F238E27FC236}">
                <a16:creationId xmlns:a16="http://schemas.microsoft.com/office/drawing/2014/main" id="{32BB681D-0779-43E4-9083-324AF8854990}"/>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l="2269" t="3749" r="2968" b="4136"/>
          <a:stretch/>
        </p:blipFill>
        <p:spPr>
          <a:xfrm>
            <a:off x="5729754" y="7935527"/>
            <a:ext cx="689383" cy="642480"/>
          </a:xfrm>
          <a:prstGeom prst="rect">
            <a:avLst/>
          </a:prstGeom>
          <a:ln w="19050">
            <a:solidFill>
              <a:schemeClr val="tx1"/>
            </a:solidFill>
          </a:ln>
        </p:spPr>
      </p:pic>
      <p:pic>
        <p:nvPicPr>
          <p:cNvPr id="23" name="図 22">
            <a:extLst>
              <a:ext uri="{FF2B5EF4-FFF2-40B4-BE49-F238E27FC236}">
                <a16:creationId xmlns:a16="http://schemas.microsoft.com/office/drawing/2014/main" id="{FB473365-2C53-4B8D-B66A-83AEFA834BA8}"/>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l="4238" t="2995" r="4080" b="7434"/>
          <a:stretch/>
        </p:blipFill>
        <p:spPr>
          <a:xfrm>
            <a:off x="4348132" y="7939129"/>
            <a:ext cx="688904" cy="680746"/>
          </a:xfrm>
          <a:prstGeom prst="rect">
            <a:avLst/>
          </a:prstGeom>
          <a:ln w="19050">
            <a:solidFill>
              <a:schemeClr val="tx1"/>
            </a:solidFill>
          </a:ln>
        </p:spPr>
      </p:pic>
      <p:pic>
        <p:nvPicPr>
          <p:cNvPr id="24" name="図 23">
            <a:extLst>
              <a:ext uri="{FF2B5EF4-FFF2-40B4-BE49-F238E27FC236}">
                <a16:creationId xmlns:a16="http://schemas.microsoft.com/office/drawing/2014/main" id="{24EB5FFB-F7E9-4A67-9745-12A7256EBED7}"/>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l="972" t="4383" r="4936" b="5726"/>
          <a:stretch/>
        </p:blipFill>
        <p:spPr>
          <a:xfrm>
            <a:off x="3400189" y="7937954"/>
            <a:ext cx="688905" cy="688905"/>
          </a:xfrm>
          <a:prstGeom prst="rect">
            <a:avLst/>
          </a:prstGeom>
          <a:ln w="19050">
            <a:solidFill>
              <a:schemeClr val="tx1"/>
            </a:solidFill>
          </a:ln>
        </p:spPr>
      </p:pic>
      <p:sp>
        <p:nvSpPr>
          <p:cNvPr id="33" name="四角形: 角を丸くする 32">
            <a:extLst>
              <a:ext uri="{FF2B5EF4-FFF2-40B4-BE49-F238E27FC236}">
                <a16:creationId xmlns:a16="http://schemas.microsoft.com/office/drawing/2014/main" id="{1725F847-1691-4CF2-BC96-9F928D9464D0}"/>
              </a:ext>
            </a:extLst>
          </p:cNvPr>
          <p:cNvSpPr/>
          <p:nvPr/>
        </p:nvSpPr>
        <p:spPr>
          <a:xfrm>
            <a:off x="173854" y="8738101"/>
            <a:ext cx="6606434" cy="1067784"/>
          </a:xfrm>
          <a:prstGeom prst="round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108000" bIns="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200" dirty="0">
                <a:solidFill>
                  <a:schemeClr val="tx1"/>
                </a:solidFill>
                <a:latin typeface="UD デジタル 教科書体 N-R" panose="02020400000000000000" pitchFamily="17" charset="-128"/>
                <a:ea typeface="UD デジタル 教科書体 N-R" panose="02020400000000000000" pitchFamily="17" charset="-128"/>
              </a:rPr>
              <a:t>【</a:t>
            </a:r>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消防署担当者</a:t>
            </a:r>
            <a:r>
              <a:rPr lang="en-US" altLang="ja-JP" sz="1200" dirty="0">
                <a:solidFill>
                  <a:schemeClr val="tx1"/>
                </a:solidFill>
                <a:latin typeface="UD デジタル 教科書体 N-R" panose="02020400000000000000" pitchFamily="17" charset="-128"/>
                <a:ea typeface="UD デジタル 教科書体 N-R" panose="02020400000000000000" pitchFamily="17" charset="-128"/>
              </a:rPr>
              <a:t>】</a:t>
            </a:r>
          </a:p>
          <a:p>
            <a:endParaRPr lang="en-US" altLang="ja-JP" sz="1200" dirty="0">
              <a:solidFill>
                <a:schemeClr val="tx1"/>
              </a:solidFill>
              <a:latin typeface="UD デジタル 教科書体 N-R" panose="02020400000000000000" pitchFamily="17" charset="-128"/>
              <a:ea typeface="UD デジタル 教科書体 N-R" panose="02020400000000000000" pitchFamily="17" charset="-128"/>
            </a:endParaRPr>
          </a:p>
          <a:p>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　福井市　　　　消防署（　　　　　）　　担当者名：　</a:t>
            </a:r>
            <a:endParaRPr lang="en-US" altLang="ja-JP" sz="1200" dirty="0">
              <a:solidFill>
                <a:schemeClr val="tx1"/>
              </a:solidFill>
              <a:latin typeface="UD デジタル 教科書体 N-R" panose="02020400000000000000" pitchFamily="17" charset="-128"/>
              <a:ea typeface="UD デジタル 教科書体 N-R" panose="02020400000000000000" pitchFamily="17" charset="-128"/>
            </a:endParaRPr>
          </a:p>
          <a:p>
            <a:endParaRPr lang="en-US" altLang="ja-JP" sz="1200" dirty="0">
              <a:solidFill>
                <a:schemeClr val="tx1"/>
              </a:solidFill>
              <a:latin typeface="UD デジタル 教科書体 N-R" panose="02020400000000000000" pitchFamily="17" charset="-128"/>
              <a:ea typeface="UD デジタル 教科書体 N-R" panose="02020400000000000000" pitchFamily="17" charset="-128"/>
            </a:endParaRPr>
          </a:p>
          <a:p>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　</a:t>
            </a:r>
            <a:r>
              <a:rPr lang="en-US" altLang="ja-JP" sz="1200" dirty="0">
                <a:solidFill>
                  <a:schemeClr val="tx1"/>
                </a:solidFill>
                <a:latin typeface="UD デジタル 教科書体 N-R" panose="02020400000000000000" pitchFamily="17" charset="-128"/>
                <a:ea typeface="UD デジタル 教科書体 N-R" panose="02020400000000000000" pitchFamily="17" charset="-128"/>
              </a:rPr>
              <a:t>TEL</a:t>
            </a:r>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　　</a:t>
            </a:r>
            <a:r>
              <a:rPr lang="en-US" altLang="ja-JP" sz="1200" dirty="0">
                <a:solidFill>
                  <a:schemeClr val="tx1"/>
                </a:solidFill>
                <a:latin typeface="UD デジタル 教科書体 N-R" panose="02020400000000000000" pitchFamily="17" charset="-128"/>
                <a:ea typeface="UD デジタル 教科書体 N-R" panose="02020400000000000000" pitchFamily="17" charset="-128"/>
              </a:rPr>
              <a:t>―</a:t>
            </a:r>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　　　　</a:t>
            </a:r>
            <a:r>
              <a:rPr lang="en-US" altLang="ja-JP" sz="1200" dirty="0">
                <a:solidFill>
                  <a:schemeClr val="tx1"/>
                </a:solidFill>
                <a:latin typeface="UD デジタル 教科書体 N-R" panose="02020400000000000000" pitchFamily="17" charset="-128"/>
                <a:ea typeface="UD デジタル 教科書体 N-R" panose="02020400000000000000" pitchFamily="17" charset="-128"/>
              </a:rPr>
              <a:t>FAX</a:t>
            </a:r>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　　</a:t>
            </a:r>
            <a:r>
              <a:rPr lang="en-US" altLang="ja-JP" sz="1200" dirty="0">
                <a:solidFill>
                  <a:schemeClr val="tx1"/>
                </a:solidFill>
                <a:latin typeface="UD デジタル 教科書体 N-R" panose="02020400000000000000" pitchFamily="17" charset="-128"/>
                <a:ea typeface="UD デジタル 教科書体 N-R" panose="02020400000000000000" pitchFamily="17" charset="-128"/>
              </a:rPr>
              <a:t>―</a:t>
            </a:r>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　　　　</a:t>
            </a:r>
            <a:r>
              <a:rPr lang="en-US" altLang="ja-JP" sz="1200" dirty="0">
                <a:solidFill>
                  <a:schemeClr val="tx1"/>
                </a:solidFill>
                <a:latin typeface="UD デジタル 教科書体 N-R" panose="02020400000000000000" pitchFamily="17" charset="-128"/>
                <a:ea typeface="UD デジタル 教科書体 N-R" panose="02020400000000000000" pitchFamily="17" charset="-128"/>
              </a:rPr>
              <a:t>E-MAIL</a:t>
            </a:r>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a:t>
            </a:r>
            <a:r>
              <a:rPr lang="en-US" altLang="ja-JP" sz="1200" dirty="0">
                <a:solidFill>
                  <a:schemeClr val="tx1"/>
                </a:solidFill>
                <a:latin typeface="UD デジタル 教科書体 N-R" panose="02020400000000000000" pitchFamily="17" charset="-128"/>
                <a:ea typeface="UD デジタル 教科書体 N-R" panose="02020400000000000000" pitchFamily="17" charset="-128"/>
              </a:rPr>
              <a:t> </a:t>
            </a:r>
            <a:r>
              <a:rPr lang="en-US" altLang="ja-JP" sz="1200" dirty="0"/>
              <a:t> </a:t>
            </a:r>
            <a:r>
              <a:rPr lang="ja-JP" altLang="en-US" sz="1200" dirty="0"/>
              <a:t>　　　　　　　　　</a:t>
            </a:r>
            <a:r>
              <a:rPr lang="en-US" altLang="ja-JP" sz="1200" dirty="0">
                <a:solidFill>
                  <a:schemeClr val="tx1"/>
                </a:solidFill>
              </a:rPr>
              <a:t>@city.fukui.lg.jp </a:t>
            </a:r>
            <a:r>
              <a:rPr lang="ja-JP" altLang="en-US" sz="1200" dirty="0">
                <a:solidFill>
                  <a:schemeClr val="tx1"/>
                </a:solidFill>
                <a:latin typeface="UD デジタル 教科書体 N-R" panose="02020400000000000000" pitchFamily="17" charset="-128"/>
                <a:ea typeface="UD デジタル 教科書体 N-R" panose="02020400000000000000" pitchFamily="17" charset="-128"/>
              </a:rPr>
              <a:t>　　</a:t>
            </a:r>
          </a:p>
        </p:txBody>
      </p:sp>
    </p:spTree>
    <p:extLst>
      <p:ext uri="{BB962C8B-B14F-4D97-AF65-F5344CB8AC3E}">
        <p14:creationId xmlns:p14="http://schemas.microsoft.com/office/powerpoint/2010/main" val="3137558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49">
            <a:extLst>
              <a:ext uri="{FF2B5EF4-FFF2-40B4-BE49-F238E27FC236}">
                <a16:creationId xmlns:a16="http://schemas.microsoft.com/office/drawing/2014/main" id="{07209A05-863A-4DE0-8A7B-BC31D1895E29}"/>
              </a:ext>
            </a:extLst>
          </p:cNvPr>
          <p:cNvSpPr txBox="1"/>
          <p:nvPr/>
        </p:nvSpPr>
        <p:spPr>
          <a:xfrm>
            <a:off x="3162477" y="1326714"/>
            <a:ext cx="1080569" cy="588747"/>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a:latin typeface="UD デジタル 教科書体 N-R" panose="02020400000000000000" pitchFamily="17" charset="-128"/>
                <a:ea typeface="UD デジタル 教科書体 N-R" panose="02020400000000000000" pitchFamily="17" charset="-128"/>
              </a:rPr>
              <a:t>②</a:t>
            </a:r>
            <a:r>
              <a:rPr kumimoji="1" lang="ja-JP" altLang="en-US" sz="1200" baseline="0" dirty="0">
                <a:latin typeface="UD デジタル 教科書体 N-R" panose="02020400000000000000" pitchFamily="17" charset="-128"/>
                <a:ea typeface="UD デジタル 教科書体 N-R" panose="02020400000000000000" pitchFamily="17" charset="-128"/>
              </a:rPr>
              <a:t> </a:t>
            </a:r>
            <a:r>
              <a:rPr kumimoji="1" lang="ja-JP" altLang="en-US" sz="1200" dirty="0">
                <a:latin typeface="UD デジタル 教科書体 N-R" panose="02020400000000000000" pitchFamily="17" charset="-128"/>
                <a:ea typeface="UD デジタル 教科書体 N-R" panose="02020400000000000000" pitchFamily="17" charset="-128"/>
              </a:rPr>
              <a:t>通報連絡</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gn="ctr"/>
            <a:r>
              <a:rPr kumimoji="1" lang="ja-JP" altLang="en-US" sz="1200" dirty="0">
                <a:latin typeface="UD デジタル 教科書体 N-R" panose="02020400000000000000" pitchFamily="17" charset="-128"/>
                <a:ea typeface="UD デジタル 教科書体 N-R" panose="02020400000000000000" pitchFamily="17" charset="-128"/>
              </a:rPr>
              <a:t>② 初期消火</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gn="ctr"/>
            <a:r>
              <a:rPr kumimoji="1" lang="ja-JP" altLang="en-US" sz="1200" dirty="0">
                <a:latin typeface="UD デジタル 教科書体 N-R" panose="02020400000000000000" pitchFamily="17" charset="-128"/>
                <a:ea typeface="UD デジタル 教科書体 N-R" panose="02020400000000000000" pitchFamily="17" charset="-128"/>
              </a:rPr>
              <a:t>② 避難誘導</a:t>
            </a:r>
          </a:p>
        </p:txBody>
      </p:sp>
      <p:sp>
        <p:nvSpPr>
          <p:cNvPr id="3" name="コンテンツ プレースホルダー 2">
            <a:extLst>
              <a:ext uri="{FF2B5EF4-FFF2-40B4-BE49-F238E27FC236}">
                <a16:creationId xmlns:a16="http://schemas.microsoft.com/office/drawing/2014/main" id="{B8A28AE8-836A-4EAC-9AB5-053AC9C571E9}"/>
              </a:ext>
            </a:extLst>
          </p:cNvPr>
          <p:cNvSpPr>
            <a:spLocks noGrp="1"/>
          </p:cNvSpPr>
          <p:nvPr>
            <p:ph idx="1"/>
          </p:nvPr>
        </p:nvSpPr>
        <p:spPr>
          <a:xfrm>
            <a:off x="0" y="14203"/>
            <a:ext cx="6858000" cy="781050"/>
          </a:xfrm>
        </p:spPr>
        <p:txBody>
          <a:bodyPr>
            <a:normAutofit/>
          </a:bodyPr>
          <a:lstStyle/>
          <a:p>
            <a:pPr marL="0" indent="0" algn="ctr">
              <a:buNone/>
            </a:pPr>
            <a:r>
              <a:rPr lang="ja-JP" altLang="en-US" sz="1800" b="1" dirty="0">
                <a:latin typeface="UD デジタル 教科書体 N-R" panose="02020400000000000000" pitchFamily="17" charset="-128"/>
                <a:ea typeface="UD デジタル 教科書体 N-R" panose="02020400000000000000" pitchFamily="17" charset="-128"/>
              </a:rPr>
              <a:t>自衛消防訓練チェックシート</a:t>
            </a:r>
          </a:p>
          <a:p>
            <a:pPr marL="0" indent="0" algn="ctr">
              <a:buNone/>
            </a:pPr>
            <a:r>
              <a:rPr lang="ja-JP" altLang="en-US" sz="1800" b="1" dirty="0">
                <a:latin typeface="UD デジタル 教科書体 N-R" panose="02020400000000000000" pitchFamily="17" charset="-128"/>
                <a:ea typeface="UD デジタル 教科書体 N-R" panose="02020400000000000000" pitchFamily="17" charset="-128"/>
              </a:rPr>
              <a:t>（　　部分に記載をお願いします。）</a:t>
            </a:r>
            <a:endParaRPr kumimoji="1" lang="ja-JP" altLang="en-US" sz="1800" b="1" dirty="0">
              <a:latin typeface="UD デジタル 教科書体 N-R" panose="02020400000000000000" pitchFamily="17" charset="-128"/>
              <a:ea typeface="UD デジタル 教科書体 N-R" panose="02020400000000000000" pitchFamily="17" charset="-128"/>
            </a:endParaRPr>
          </a:p>
        </p:txBody>
      </p:sp>
      <p:sp>
        <p:nvSpPr>
          <p:cNvPr id="4" name="テキスト ボックス 3">
            <a:extLst>
              <a:ext uri="{FF2B5EF4-FFF2-40B4-BE49-F238E27FC236}">
                <a16:creationId xmlns:a16="http://schemas.microsoft.com/office/drawing/2014/main" id="{62E7EA3A-45E0-4BC7-A0EA-883C49F8B600}"/>
              </a:ext>
            </a:extLst>
          </p:cNvPr>
          <p:cNvSpPr txBox="1"/>
          <p:nvPr/>
        </p:nvSpPr>
        <p:spPr>
          <a:xfrm>
            <a:off x="171438" y="662034"/>
            <a:ext cx="6577346" cy="646331"/>
          </a:xfrm>
          <a:prstGeom prst="rect">
            <a:avLst/>
          </a:prstGeom>
          <a:noFill/>
        </p:spPr>
        <p:txBody>
          <a:bodyPr wrap="square" rtlCol="0">
            <a:spAutoFit/>
          </a:bodyPr>
          <a:lstStyle/>
          <a:p>
            <a:r>
              <a:rPr kumimoji="1" lang="ja-JP" altLang="en-US" sz="1200" dirty="0">
                <a:latin typeface="UD デジタル 教科書体 N-R" panose="02020400000000000000" pitchFamily="17" charset="-128"/>
                <a:ea typeface="UD デジタル 教科書体 N-R" panose="02020400000000000000" pitchFamily="17" charset="-128"/>
              </a:rPr>
              <a:t>　</a:t>
            </a:r>
            <a:r>
              <a:rPr kumimoji="1" lang="ja-JP" altLang="en-US" sz="1200" u="sng" dirty="0">
                <a:latin typeface="UD デジタル 教科書体 N-R" panose="02020400000000000000" pitchFamily="17" charset="-128"/>
                <a:ea typeface="UD デジタル 教科書体 N-R" panose="02020400000000000000" pitchFamily="17" charset="-128"/>
              </a:rPr>
              <a:t>各項目の☆印の動作を確認し、チェック欄に記入してください。</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dirty="0">
                <a:latin typeface="UD デジタル 教科書体 N-R" panose="02020400000000000000" pitchFamily="17" charset="-128"/>
                <a:ea typeface="UD デジタル 教科書体 N-R" panose="02020400000000000000" pitchFamily="17" charset="-128"/>
              </a:rPr>
              <a:t>例：〇（できた）・△（一部できなかった）・✕（できなかった）</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dirty="0">
                <a:latin typeface="UD デジタル 教科書体 N-R" panose="02020400000000000000" pitchFamily="17" charset="-128"/>
                <a:ea typeface="UD デジタル 教科書体 N-R" panose="02020400000000000000" pitchFamily="17" charset="-128"/>
              </a:rPr>
              <a:t>チェックした結果、「△」、「✕」の内容については、参考資料を確認するとともに、次回の訓練時に「〇」になるようにしてください。</a:t>
            </a:r>
          </a:p>
        </p:txBody>
      </p:sp>
      <p:sp>
        <p:nvSpPr>
          <p:cNvPr id="5" name="テキスト ボックス 21">
            <a:extLst>
              <a:ext uri="{FF2B5EF4-FFF2-40B4-BE49-F238E27FC236}">
                <a16:creationId xmlns:a16="http://schemas.microsoft.com/office/drawing/2014/main" id="{0534E49A-AD60-4538-B399-237335CE7032}"/>
              </a:ext>
            </a:extLst>
          </p:cNvPr>
          <p:cNvSpPr txBox="1"/>
          <p:nvPr/>
        </p:nvSpPr>
        <p:spPr>
          <a:xfrm>
            <a:off x="4666040" y="1343823"/>
            <a:ext cx="2049085" cy="511111"/>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200" dirty="0">
                <a:latin typeface="UD デジタル 教科書体 N-R" panose="02020400000000000000" pitchFamily="17" charset="-128"/>
                <a:ea typeface="UD デジタル 教科書体 N-R" panose="02020400000000000000" pitchFamily="17" charset="-128"/>
              </a:rPr>
              <a:t>➂ 情報集約提供</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gn="l"/>
            <a:r>
              <a:rPr kumimoji="1" lang="ja-JP" altLang="en-US" sz="1200" dirty="0">
                <a:latin typeface="UD デジタル 教科書体 N-R" panose="02020400000000000000" pitchFamily="17" charset="-128"/>
                <a:ea typeface="UD デジタル 教科書体 N-R" panose="02020400000000000000" pitchFamily="17" charset="-128"/>
              </a:rPr>
              <a:t>　（消防隊への情報提供）</a:t>
            </a:r>
          </a:p>
        </p:txBody>
      </p:sp>
      <p:sp>
        <p:nvSpPr>
          <p:cNvPr id="6" name="テキスト ボックス 22">
            <a:extLst>
              <a:ext uri="{FF2B5EF4-FFF2-40B4-BE49-F238E27FC236}">
                <a16:creationId xmlns:a16="http://schemas.microsoft.com/office/drawing/2014/main" id="{B14A03A2-56BB-44F2-B588-3F1FB41AB1BE}"/>
              </a:ext>
            </a:extLst>
          </p:cNvPr>
          <p:cNvSpPr txBox="1"/>
          <p:nvPr/>
        </p:nvSpPr>
        <p:spPr>
          <a:xfrm>
            <a:off x="106680" y="1443084"/>
            <a:ext cx="1433343" cy="35716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200" b="1" dirty="0">
                <a:latin typeface="UD デジタル 教科書体 N-R" panose="02020400000000000000" pitchFamily="17" charset="-128"/>
                <a:ea typeface="UD デジタル 教科書体 N-R" panose="02020400000000000000" pitchFamily="17" charset="-128"/>
              </a:rPr>
              <a:t>火災発生時の行動</a:t>
            </a:r>
          </a:p>
        </p:txBody>
      </p:sp>
      <p:sp>
        <p:nvSpPr>
          <p:cNvPr id="10" name="テキスト ボックス 48">
            <a:extLst>
              <a:ext uri="{FF2B5EF4-FFF2-40B4-BE49-F238E27FC236}">
                <a16:creationId xmlns:a16="http://schemas.microsoft.com/office/drawing/2014/main" id="{8470FE54-4933-4A6E-B1CA-AA61E8090E68}"/>
              </a:ext>
            </a:extLst>
          </p:cNvPr>
          <p:cNvSpPr txBox="1"/>
          <p:nvPr/>
        </p:nvSpPr>
        <p:spPr>
          <a:xfrm>
            <a:off x="1466850" y="1500336"/>
            <a:ext cx="1178198" cy="243806"/>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a:latin typeface="UD デジタル 教科書体 N-R" panose="02020400000000000000" pitchFamily="17" charset="-128"/>
                <a:ea typeface="UD デジタル 教科書体 N-R" panose="02020400000000000000" pitchFamily="17" charset="-128"/>
              </a:rPr>
              <a:t>① 火災の発見</a:t>
            </a:r>
          </a:p>
        </p:txBody>
      </p:sp>
      <p:graphicFrame>
        <p:nvGraphicFramePr>
          <p:cNvPr id="35" name="コンテンツ プレースホルダー 5">
            <a:extLst>
              <a:ext uri="{FF2B5EF4-FFF2-40B4-BE49-F238E27FC236}">
                <a16:creationId xmlns:a16="http://schemas.microsoft.com/office/drawing/2014/main" id="{6E8E1DCC-0999-4CD8-A78D-4CCB7D12D1AC}"/>
              </a:ext>
            </a:extLst>
          </p:cNvPr>
          <p:cNvGraphicFramePr>
            <a:graphicFrameLocks/>
          </p:cNvGraphicFramePr>
          <p:nvPr>
            <p:extLst>
              <p:ext uri="{D42A27DB-BD31-4B8C-83A1-F6EECF244321}">
                <p14:modId xmlns:p14="http://schemas.microsoft.com/office/powerpoint/2010/main" val="1658424727"/>
              </p:ext>
            </p:extLst>
          </p:nvPr>
        </p:nvGraphicFramePr>
        <p:xfrm>
          <a:off x="53340" y="1950919"/>
          <a:ext cx="6751320" cy="7940878"/>
        </p:xfrm>
        <a:graphic>
          <a:graphicData uri="http://schemas.openxmlformats.org/drawingml/2006/table">
            <a:tbl>
              <a:tblPr firstRow="1" bandRow="1">
                <a:tableStyleId>{5C22544A-7EE6-4342-B048-85BDC9FD1C3A}</a:tableStyleId>
              </a:tblPr>
              <a:tblGrid>
                <a:gridCol w="338945">
                  <a:extLst>
                    <a:ext uri="{9D8B030D-6E8A-4147-A177-3AD203B41FA5}">
                      <a16:colId xmlns:a16="http://schemas.microsoft.com/office/drawing/2014/main" val="722689606"/>
                    </a:ext>
                  </a:extLst>
                </a:gridCol>
                <a:gridCol w="551772">
                  <a:extLst>
                    <a:ext uri="{9D8B030D-6E8A-4147-A177-3AD203B41FA5}">
                      <a16:colId xmlns:a16="http://schemas.microsoft.com/office/drawing/2014/main" val="1011550936"/>
                    </a:ext>
                  </a:extLst>
                </a:gridCol>
                <a:gridCol w="5220321">
                  <a:extLst>
                    <a:ext uri="{9D8B030D-6E8A-4147-A177-3AD203B41FA5}">
                      <a16:colId xmlns:a16="http://schemas.microsoft.com/office/drawing/2014/main" val="2436033196"/>
                    </a:ext>
                  </a:extLst>
                </a:gridCol>
                <a:gridCol w="640282">
                  <a:extLst>
                    <a:ext uri="{9D8B030D-6E8A-4147-A177-3AD203B41FA5}">
                      <a16:colId xmlns:a16="http://schemas.microsoft.com/office/drawing/2014/main" val="1151208614"/>
                    </a:ext>
                  </a:extLst>
                </a:gridCol>
              </a:tblGrid>
              <a:tr h="368529">
                <a:tc gridSpan="4">
                  <a:txBody>
                    <a:bodyPr/>
                    <a:lstStyle/>
                    <a:p>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実施日時・事業所名</a:t>
                      </a:r>
                      <a:r>
                        <a:rPr kumimoji="1" lang="ja-JP" altLang="en-US" sz="1000">
                          <a:solidFill>
                            <a:schemeClr val="tx1"/>
                          </a:solidFill>
                          <a:latin typeface="UD デジタル 教科書体 N-R" panose="02020400000000000000" pitchFamily="17" charset="-128"/>
                          <a:ea typeface="UD デジタル 教科書体 N-R" panose="02020400000000000000" pitchFamily="17" charset="-128"/>
                        </a:rPr>
                        <a:t>・ご担当</a:t>
                      </a:r>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a:solidFill>
                          <a:schemeClr val="tx1"/>
                        </a:solidFill>
                        <a:latin typeface="UD デジタル 教科書体 N-R" panose="02020400000000000000" pitchFamily="17" charset="-128"/>
                        <a:ea typeface="UD デジタル 教科書体 N-R" panose="02020400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solidFill>
                          <a:schemeClr val="tx1"/>
                        </a:solidFill>
                        <a:latin typeface="UD デジタル 教科書体 N-R" panose="02020400000000000000" pitchFamily="17" charset="-128"/>
                        <a:ea typeface="UD デジタル 教科書体 N-R" panose="02020400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3293394"/>
                  </a:ext>
                </a:extLst>
              </a:tr>
              <a:tr h="225953">
                <a:tc>
                  <a:txBody>
                    <a:bodyPr/>
                    <a:lstStyle/>
                    <a:p>
                      <a:pPr algn="dist"/>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行動</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項目</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内　　　　　　　　容</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a:solidFill>
                            <a:schemeClr val="tx1"/>
                          </a:solidFill>
                          <a:latin typeface="UD デジタル 教科書体 N-R" panose="02020400000000000000" pitchFamily="17" charset="-128"/>
                          <a:ea typeface="UD デジタル 教科書体 N-R" panose="02020400000000000000" pitchFamily="17" charset="-128"/>
                        </a:rPr>
                        <a:t>チェック</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6078086"/>
                  </a:ext>
                </a:extLst>
              </a:tr>
              <a:tr h="859346">
                <a:tc>
                  <a:txBody>
                    <a:bodyPr/>
                    <a:lstStyle/>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①</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火災</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発見</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solidFill>
                            <a:schemeClr val="tx1"/>
                          </a:solidFill>
                          <a:latin typeface="UD デジタル 教科書体 N-R" panose="02020400000000000000" pitchFamily="17" charset="-128"/>
                          <a:ea typeface="UD デジタル 教科書体 N-R" panose="02020400000000000000" pitchFamily="17" charset="-128"/>
                        </a:rPr>
                        <a:t>☆ 出火場所の確認手順は安全確実にできましたか。</a:t>
                      </a:r>
                    </a:p>
                    <a:p>
                      <a:r>
                        <a:rPr kumimoji="1" lang="ja-JP" altLang="en-US" sz="8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600" dirty="0">
                          <a:solidFill>
                            <a:schemeClr val="tx1"/>
                          </a:solidFill>
                          <a:latin typeface="UD デジタル 教科書体 N-R" panose="02020400000000000000" pitchFamily="17" charset="-128"/>
                          <a:ea typeface="UD デジタル 教科書体 N-R" panose="02020400000000000000" pitchFamily="17" charset="-128"/>
                        </a:rPr>
                        <a:t>　　</a:t>
                      </a:r>
                      <a:endParaRPr kumimoji="1" lang="en-US" altLang="ja-JP" sz="600" dirty="0">
                        <a:solidFill>
                          <a:schemeClr val="tx1"/>
                        </a:solidFill>
                        <a:latin typeface="UD デジタル 教科書体 N-R" panose="02020400000000000000" pitchFamily="17" charset="-128"/>
                        <a:ea typeface="UD デジタル 教科書体 N-R" panose="02020400000000000000" pitchFamily="17" charset="-128"/>
                      </a:endParaRPr>
                    </a:p>
                    <a:p>
                      <a:endParaRPr kumimoji="1" lang="ja-JP" altLang="en-US" sz="600" dirty="0">
                        <a:solidFill>
                          <a:schemeClr val="tx1"/>
                        </a:solidFill>
                        <a:latin typeface="UD デジタル 教科書体 N-R" panose="02020400000000000000" pitchFamily="17" charset="-128"/>
                        <a:ea typeface="UD デジタル 教科書体 N-R" panose="02020400000000000000" pitchFamily="17" charset="-128"/>
                      </a:endParaRPr>
                    </a:p>
                    <a:p>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自動火災報知設備が設置されている場合、受信機での確認を正しく行ってください。</a:t>
                      </a:r>
                    </a:p>
                    <a:p>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出火室の扉を開ける際は、炎の吹き出しに注意し、少しずつ開けてください。</a:t>
                      </a:r>
                    </a:p>
                    <a:p>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火災発見後、火元の部屋の扉を閉めて次の行動に移ってください。</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00" dirty="0">
                        <a:solidFill>
                          <a:schemeClr val="tx1"/>
                        </a:solidFill>
                        <a:highlight>
                          <a:srgbClr val="000080"/>
                        </a:highlight>
                        <a:latin typeface="UD デジタル 教科書体 N-R" panose="02020400000000000000" pitchFamily="17" charset="-128"/>
                        <a:ea typeface="UD デジタル 教科書体 N-R" panose="02020400000000000000"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74580465"/>
                  </a:ext>
                </a:extLst>
              </a:tr>
              <a:tr h="736583">
                <a:tc>
                  <a:txBody>
                    <a:bodyPr/>
                    <a:lstStyle/>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②</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連絡</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solidFill>
                            <a:schemeClr val="tx1"/>
                          </a:solidFill>
                          <a:latin typeface="UD デジタル 教科書体 N-R" panose="02020400000000000000" pitchFamily="17" charset="-128"/>
                          <a:ea typeface="UD デジタル 教科書体 N-R" panose="02020400000000000000" pitchFamily="17" charset="-128"/>
                        </a:rPr>
                        <a:t>☆ 火災を発見後、周囲や同じ建物内の人に連絡できましたか。</a:t>
                      </a:r>
                    </a:p>
                    <a:p>
                      <a:r>
                        <a:rPr kumimoji="1" lang="ja-JP" altLang="en-US" sz="600" dirty="0">
                          <a:solidFill>
                            <a:schemeClr val="tx1"/>
                          </a:solidFill>
                          <a:latin typeface="UD デジタル 教科書体 N-R" panose="02020400000000000000" pitchFamily="17" charset="-128"/>
                          <a:ea typeface="UD デジタル 教科書体 N-R" panose="02020400000000000000" pitchFamily="17" charset="-128"/>
                        </a:rPr>
                        <a:t>　　　</a:t>
                      </a:r>
                    </a:p>
                    <a:p>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大声で「火事だ」と周囲へ知らせてください。</a:t>
                      </a:r>
                    </a:p>
                    <a:p>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放送設備が設置されている場合、発生場所や避難方法などの情報伝達手段として有効活　</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1000" dirty="0" err="1">
                          <a:solidFill>
                            <a:schemeClr val="tx1"/>
                          </a:solidFill>
                          <a:latin typeface="UD デジタル 教科書体 N-R" panose="02020400000000000000" pitchFamily="17" charset="-128"/>
                          <a:ea typeface="UD デジタル 教科書体 N-R" panose="02020400000000000000" pitchFamily="17" charset="-128"/>
                        </a:rPr>
                        <a:t>用して</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ください。</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822203288"/>
                  </a:ext>
                </a:extLst>
              </a:tr>
              <a:tr h="494436">
                <a:tc>
                  <a:txBody>
                    <a:bodyPr/>
                    <a:lstStyle/>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②</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通報</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solidFill>
                            <a:schemeClr val="tx1"/>
                          </a:solidFill>
                          <a:latin typeface="UD デジタル 教科書体 N-R" panose="02020400000000000000" pitchFamily="17" charset="-128"/>
                          <a:ea typeface="UD デジタル 教科書体 N-R" panose="02020400000000000000" pitchFamily="17" charset="-128"/>
                        </a:rPr>
                        <a:t>☆ １１９番通報は正しくできましたか。</a:t>
                      </a:r>
                    </a:p>
                    <a:p>
                      <a:r>
                        <a:rPr kumimoji="1" lang="ja-JP" altLang="en-US" sz="800" dirty="0">
                          <a:solidFill>
                            <a:schemeClr val="tx1"/>
                          </a:solidFill>
                          <a:latin typeface="UD デジタル 教科書体 N-R" panose="02020400000000000000" pitchFamily="17" charset="-128"/>
                          <a:ea typeface="UD デジタル 教科書体 N-R" panose="02020400000000000000" pitchFamily="17" charset="-128"/>
                        </a:rPr>
                        <a:t>　　</a:t>
                      </a:r>
                    </a:p>
                    <a:p>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「火事か救急か」、「何が燃えているか」、「住所」を確実に伝えてください。</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50990526"/>
                  </a:ext>
                </a:extLst>
              </a:tr>
              <a:tr h="656079">
                <a:tc>
                  <a:txBody>
                    <a:bodyPr/>
                    <a:lstStyle/>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②</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避難</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誘導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solidFill>
                            <a:schemeClr val="tx1"/>
                          </a:solidFill>
                          <a:latin typeface="UD デジタル 教科書体 N-R" panose="02020400000000000000" pitchFamily="17" charset="-128"/>
                          <a:ea typeface="UD デジタル 教科書体 N-R" panose="02020400000000000000" pitchFamily="17" charset="-128"/>
                        </a:rPr>
                        <a:t>☆ 建物内の在館者を安全に避難誘導することができましたか。</a:t>
                      </a:r>
                    </a:p>
                    <a:p>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p>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出火場所に近づくような経路を避けてください。</a:t>
                      </a:r>
                    </a:p>
                    <a:p>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階段では手すりなどを有効に活用し、転倒防止に努めてください。</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72392668"/>
                  </a:ext>
                </a:extLst>
              </a:tr>
              <a:tr h="618045">
                <a:tc>
                  <a:txBody>
                    <a:bodyPr/>
                    <a:lstStyle/>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②</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避難</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誘導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solidFill>
                            <a:schemeClr val="tx1"/>
                          </a:solidFill>
                          <a:latin typeface="UD デジタル 教科書体 N-R" panose="02020400000000000000" pitchFamily="17" charset="-128"/>
                          <a:ea typeface="UD デジタル 教科書体 N-R" panose="02020400000000000000" pitchFamily="17" charset="-128"/>
                        </a:rPr>
                        <a:t>☆ 建物内の在館者を安全に避難誘導することができましたか。</a:t>
                      </a:r>
                    </a:p>
                    <a:p>
                      <a:r>
                        <a:rPr kumimoji="1" lang="en-US" altLang="ja-JP" sz="600" dirty="0">
                          <a:solidFill>
                            <a:schemeClr val="tx1"/>
                          </a:solidFill>
                          <a:latin typeface="UD デジタル 教科書体 N-R" panose="02020400000000000000" pitchFamily="17" charset="-128"/>
                          <a:ea typeface="UD デジタル 教科書体 N-R" panose="02020400000000000000" pitchFamily="17" charset="-128"/>
                        </a:rPr>
                        <a:t>  </a:t>
                      </a:r>
                      <a:endParaRPr kumimoji="1" lang="ja-JP" altLang="en-US" sz="600" dirty="0">
                        <a:solidFill>
                          <a:schemeClr val="tx1"/>
                        </a:solidFill>
                        <a:latin typeface="UD デジタル 教科書体 N-R" panose="02020400000000000000" pitchFamily="17" charset="-128"/>
                        <a:ea typeface="UD デジタル 教科書体 N-R" panose="02020400000000000000" pitchFamily="17" charset="-128"/>
                      </a:endParaRPr>
                    </a:p>
                    <a:p>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曲がり角や階段の入口などで避難者を誘導してください。</a:t>
                      </a:r>
                    </a:p>
                    <a:p>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 （手振りで大声で避難を促しましょう。）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225339862"/>
                  </a:ext>
                </a:extLst>
              </a:tr>
              <a:tr h="480888">
                <a:tc>
                  <a:txBody>
                    <a:bodyPr/>
                    <a:lstStyle/>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②</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避難</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誘導</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ct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区画</a:t>
                      </a: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a:t>
                      </a:r>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solidFill>
                            <a:schemeClr val="tx1"/>
                          </a:solidFill>
                          <a:latin typeface="UD デジタル 教科書体 N-R" panose="02020400000000000000" pitchFamily="17" charset="-128"/>
                          <a:ea typeface="UD デジタル 教科書体 N-R" panose="02020400000000000000" pitchFamily="17" charset="-128"/>
                        </a:rPr>
                        <a:t>☆ 最終避難者は防火戸を閉めましたか。</a:t>
                      </a:r>
                    </a:p>
                    <a:p>
                      <a:r>
                        <a:rPr kumimoji="1" lang="en-US" altLang="ja-JP" sz="600" dirty="0">
                          <a:solidFill>
                            <a:schemeClr val="tx1"/>
                          </a:solidFill>
                          <a:latin typeface="UD デジタル 教科書体 N-R" panose="02020400000000000000" pitchFamily="17" charset="-128"/>
                          <a:ea typeface="UD デジタル 教科書体 N-R" panose="02020400000000000000" pitchFamily="17" charset="-128"/>
                        </a:rPr>
                        <a:t>  </a:t>
                      </a:r>
                      <a:endParaRPr kumimoji="1" lang="ja-JP" altLang="en-US" sz="600" dirty="0">
                        <a:solidFill>
                          <a:schemeClr val="tx1"/>
                        </a:solidFill>
                        <a:latin typeface="UD デジタル 教科書体 N-R" panose="02020400000000000000" pitchFamily="17" charset="-128"/>
                        <a:ea typeface="UD デジタル 教科書体 N-R" panose="02020400000000000000" pitchFamily="17" charset="-128"/>
                      </a:endParaRPr>
                    </a:p>
                    <a:p>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 （避難路確保や延焼防止のため、最終避難者は防火区画を形成しましょう。）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539547817"/>
                  </a:ext>
                </a:extLst>
              </a:tr>
              <a:tr h="774219">
                <a:tc>
                  <a:txBody>
                    <a:bodyPr/>
                    <a:lstStyle/>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②</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初期</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消火</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solidFill>
                            <a:schemeClr val="tx1"/>
                          </a:solidFill>
                          <a:latin typeface="UD デジタル 教科書体 N-R" panose="02020400000000000000" pitchFamily="17" charset="-128"/>
                          <a:ea typeface="UD デジタル 教科書体 N-R" panose="02020400000000000000" pitchFamily="17" charset="-128"/>
                        </a:rPr>
                        <a:t>☆ 消火器は正しく使用できましたか。</a:t>
                      </a:r>
                    </a:p>
                    <a:p>
                      <a:r>
                        <a:rPr kumimoji="1" lang="en-US" altLang="ja-JP" sz="8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en-US" altLang="ja-JP" sz="600" dirty="0">
                          <a:solidFill>
                            <a:schemeClr val="tx1"/>
                          </a:solidFill>
                          <a:latin typeface="UD デジタル 教科書体 N-R" panose="02020400000000000000" pitchFamily="17" charset="-128"/>
                          <a:ea typeface="UD デジタル 教科書体 N-R" panose="02020400000000000000" pitchFamily="17" charset="-128"/>
                        </a:rPr>
                        <a:t> </a:t>
                      </a:r>
                      <a:endParaRPr kumimoji="1" lang="ja-JP" altLang="en-US" sz="600" dirty="0">
                        <a:solidFill>
                          <a:schemeClr val="tx1"/>
                        </a:solidFill>
                        <a:latin typeface="UD デジタル 教科書体 N-R" panose="02020400000000000000" pitchFamily="17" charset="-128"/>
                        <a:ea typeface="UD デジタル 教科書体 N-R" panose="02020400000000000000" pitchFamily="17" charset="-128"/>
                      </a:endParaRPr>
                    </a:p>
                    <a:p>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 ①安全ピンを抜く。</a:t>
                      </a:r>
                    </a:p>
                    <a:p>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 ②ホースを火点に向ける。（火元からの距離は３～５ｍ程度とする。）</a:t>
                      </a:r>
                    </a:p>
                    <a:p>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 ③レバーを握る。（放射開始後</a:t>
                      </a: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15</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秒程度構える。）</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691731546"/>
                  </a:ext>
                </a:extLst>
              </a:tr>
              <a:tr h="797965">
                <a:tc>
                  <a:txBody>
                    <a:bodyPr/>
                    <a:lstStyle/>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②</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初期</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消火</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solidFill>
                            <a:schemeClr val="tx1"/>
                          </a:solidFill>
                          <a:latin typeface="UD デジタル 教科書体 N-R" panose="02020400000000000000" pitchFamily="17" charset="-128"/>
                          <a:ea typeface="UD デジタル 教科書体 N-R" panose="02020400000000000000" pitchFamily="17" charset="-128"/>
                        </a:rPr>
                        <a:t>☆ 屋内消火栓設備は正しく使用できましたか。</a:t>
                      </a:r>
                      <a:r>
                        <a:rPr kumimoji="1" lang="en-US" altLang="ja-JP" sz="120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dirty="0">
                          <a:solidFill>
                            <a:schemeClr val="tx1"/>
                          </a:solidFill>
                          <a:latin typeface="UD デジタル 教科書体 N-R" panose="02020400000000000000" pitchFamily="17" charset="-128"/>
                          <a:ea typeface="UD デジタル 教科書体 N-R" panose="02020400000000000000" pitchFamily="17" charset="-128"/>
                        </a:rPr>
                        <a:t>設置されている場合</a:t>
                      </a:r>
                      <a:r>
                        <a:rPr kumimoji="1" lang="en-US" altLang="ja-JP" sz="1200" dirty="0">
                          <a:solidFill>
                            <a:schemeClr val="tx1"/>
                          </a:solidFill>
                          <a:latin typeface="UD デジタル 教科書体 N-R" panose="02020400000000000000" pitchFamily="17" charset="-128"/>
                          <a:ea typeface="UD デジタル 教科書体 N-R" panose="02020400000000000000" pitchFamily="17" charset="-128"/>
                        </a:rPr>
                        <a:t>)</a:t>
                      </a:r>
                    </a:p>
                    <a:p>
                      <a:r>
                        <a:rPr kumimoji="1" lang="en-US" altLang="ja-JP" sz="6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 </a:t>
                      </a:r>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p>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 ①起動ボタンを押す。</a:t>
                      </a:r>
                    </a:p>
                    <a:p>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 ②ホースを延ばす。</a:t>
                      </a:r>
                    </a:p>
                    <a:p>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 ③バルブを開放する。（ノズルも開放する。）</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894778241"/>
                  </a:ext>
                </a:extLst>
              </a:tr>
              <a:tr h="609124">
                <a:tc>
                  <a:txBody>
                    <a:bodyPr/>
                    <a:lstStyle/>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情報</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集約</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ct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提供</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solidFill>
                            <a:schemeClr val="tx1"/>
                          </a:solidFill>
                          <a:latin typeface="UD デジタル 教科書体 N-R" panose="02020400000000000000" pitchFamily="17" charset="-128"/>
                          <a:ea typeface="UD デジタル 教科書体 N-R" panose="02020400000000000000" pitchFamily="17" charset="-128"/>
                        </a:rPr>
                        <a:t>☆ 出火場所、火災の状況、避難状況について、情報を集約できましたか。</a:t>
                      </a:r>
                    </a:p>
                    <a:p>
                      <a:r>
                        <a:rPr kumimoji="1" lang="en-US" altLang="ja-JP" sz="600" dirty="0">
                          <a:solidFill>
                            <a:schemeClr val="tx1"/>
                          </a:solidFill>
                          <a:latin typeface="UD デジタル 教科書体 N-R" panose="02020400000000000000" pitchFamily="17" charset="-128"/>
                          <a:ea typeface="UD デジタル 教科書体 N-R" panose="02020400000000000000" pitchFamily="17" charset="-128"/>
                        </a:rPr>
                        <a:t>  </a:t>
                      </a:r>
                      <a:endParaRPr kumimoji="1" lang="ja-JP" altLang="en-US" sz="600" dirty="0">
                        <a:solidFill>
                          <a:schemeClr val="tx1"/>
                        </a:solidFill>
                        <a:latin typeface="UD デジタル 教科書体 N-R" panose="02020400000000000000" pitchFamily="17" charset="-128"/>
                        <a:ea typeface="UD デジタル 教科書体 N-R" panose="02020400000000000000" pitchFamily="17" charset="-128"/>
                      </a:endParaRPr>
                    </a:p>
                    <a:p>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特に逃げ遅れ等の人命に関わる情報は、消防隊が現場に到着した際に提供できるよう</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にしてください。</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476348521"/>
                  </a:ext>
                </a:extLst>
              </a:tr>
              <a:tr h="1319711">
                <a:tc gridSpan="4">
                  <a:txBody>
                    <a:bodyPr/>
                    <a:lstStyle/>
                    <a:p>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通信欄（ご意見、ご質問、ご要望等があればお知らせください。）</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5666885"/>
                  </a:ext>
                </a:extLst>
              </a:tr>
            </a:tbl>
          </a:graphicData>
        </a:graphic>
      </p:graphicFrame>
      <p:sp>
        <p:nvSpPr>
          <p:cNvPr id="34" name="矢印: 右 33">
            <a:extLst>
              <a:ext uri="{FF2B5EF4-FFF2-40B4-BE49-F238E27FC236}">
                <a16:creationId xmlns:a16="http://schemas.microsoft.com/office/drawing/2014/main" id="{C9DF0AD7-1DA0-4D3D-9D56-2DE205F76F03}"/>
              </a:ext>
            </a:extLst>
          </p:cNvPr>
          <p:cNvSpPr/>
          <p:nvPr/>
        </p:nvSpPr>
        <p:spPr>
          <a:xfrm>
            <a:off x="2745373" y="1522304"/>
            <a:ext cx="373929" cy="162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矢印: 右 35">
            <a:extLst>
              <a:ext uri="{FF2B5EF4-FFF2-40B4-BE49-F238E27FC236}">
                <a16:creationId xmlns:a16="http://schemas.microsoft.com/office/drawing/2014/main" id="{B34E1B24-C83B-43D6-B7D5-D58E614066BD}"/>
              </a:ext>
            </a:extLst>
          </p:cNvPr>
          <p:cNvSpPr/>
          <p:nvPr/>
        </p:nvSpPr>
        <p:spPr>
          <a:xfrm>
            <a:off x="4272341" y="1527780"/>
            <a:ext cx="373929" cy="162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a:extLst>
              <a:ext uri="{FF2B5EF4-FFF2-40B4-BE49-F238E27FC236}">
                <a16:creationId xmlns:a16="http://schemas.microsoft.com/office/drawing/2014/main" id="{2D7F10E2-AC4F-4C34-BBB0-E054F37CCEBC}"/>
              </a:ext>
            </a:extLst>
          </p:cNvPr>
          <p:cNvSpPr/>
          <p:nvPr/>
        </p:nvSpPr>
        <p:spPr>
          <a:xfrm>
            <a:off x="1771650" y="376362"/>
            <a:ext cx="381000" cy="243635"/>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03515633"/>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492</TotalTime>
  <Words>1113</Words>
  <Application>Microsoft Office PowerPoint</Application>
  <PresentationFormat>A4 210 x 297 mm</PresentationFormat>
  <Paragraphs>117</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3</vt:i4>
      </vt:variant>
      <vt:variant>
        <vt:lpstr>スライド タイトル</vt:lpstr>
      </vt:variant>
      <vt:variant>
        <vt:i4>2</vt:i4>
      </vt:variant>
    </vt:vector>
  </HeadingPairs>
  <TitlesOfParts>
    <vt:vector size="14" baseType="lpstr">
      <vt:lpstr>HGS創英角ﾎﾟｯﾌﾟ体</vt:lpstr>
      <vt:lpstr>UD デジタル 教科書体 N-R</vt:lpstr>
      <vt:lpstr>游ゴシック</vt:lpstr>
      <vt:lpstr>游ゴシック Light</vt:lpstr>
      <vt:lpstr>游明朝</vt:lpstr>
      <vt:lpstr>Arial</vt:lpstr>
      <vt:lpstr>Calibri</vt:lpstr>
      <vt:lpstr>Calibri Light</vt:lpstr>
      <vt:lpstr>Times New Roman</vt:lpstr>
      <vt:lpstr>デザインの設定</vt:lpstr>
      <vt:lpstr>1_デザインの設定</vt:lpstr>
      <vt:lpstr>Office テーマ</vt:lpstr>
      <vt:lpstr>リモート診断型自衛消防訓練のご案内</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LSNE00301</dc:creator>
  <cp:lastModifiedBy>2090583</cp:lastModifiedBy>
  <cp:revision>43</cp:revision>
  <cp:lastPrinted>2021-11-22T00:59:36Z</cp:lastPrinted>
  <dcterms:created xsi:type="dcterms:W3CDTF">2020-09-23T02:27:11Z</dcterms:created>
  <dcterms:modified xsi:type="dcterms:W3CDTF">2021-12-16T04:53:04Z</dcterms:modified>
</cp:coreProperties>
</file>